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image6.svg" ContentType="image/svg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3" autoAdjust="0"/>
    <p:restoredTop sz="94675"/>
  </p:normalViewPr>
  <p:slideViewPr>
    <p:cSldViewPr snapToGrid="0">
      <p:cViewPr varScale="1">
        <p:scale>
          <a:sx n="111" d="100"/>
          <a:sy n="111" d="100"/>
        </p:scale>
        <p:origin x="76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962A09-DA96-4347-A4B4-BB9C14F56338}" type="datetimeFigureOut">
              <a:rPr lang="uk-UA" smtClean="0"/>
              <a:t>08.12.24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558E68-E093-410A-A7A2-24ED2C32ADA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39074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452E6D-BF4C-C1AA-7811-2B9877E90C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EC3F5F5D-A393-07D7-13F3-B04ED4EFE7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63A3052-57D5-DD5F-B89D-1E45B3056A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08.12.24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6D3E121-26DF-14F5-6013-DB7C3A8F4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BA0971B-F36B-796D-55F3-3DFA1F922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82427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4BDDF8-A126-C9BB-90CB-100CA4A433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AB9DEDD8-4FBE-59D6-5C8C-730AE7DFC9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AA1B4FD-38D8-A939-F398-E0D20B0D67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08.12.24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E134F9B-C57D-0E9C-85B3-49382193C8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143E5EF-679F-D5C5-7742-5EDECC987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904167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9DC4D033-D467-0A96-A37D-2B388E1E12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A3F83506-99EC-4111-4F40-AB17BA1A13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CE2FF4B-FDF6-A58A-3E45-569B0D6C72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08.12.24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64B785F-BD2B-4E57-F622-1C87E7CBA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2C805F5-44DC-D1B6-AD90-672066660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903136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366730-39C7-20DD-D169-11EBC91A60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9EB0B2B-0557-00E0-23F1-B2C51239F7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B9DBF50-2FD9-70BD-3AE1-7E6875CE14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08.12.24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32B3524-985F-CF80-AEEA-86C4C391C7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5F59970-2843-536E-7EB1-C4DAC0E42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26440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F57123-45FE-0108-6D9C-37803C764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E11267E1-0081-1F25-92FF-AC6BD1AE84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5525268-CF67-F37C-CA7F-0803914378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08.12.24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2D32415-6116-9443-E4D9-596909350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1578FAE-94B7-506F-E9D3-D5FFAE45B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16479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93A412-822E-FDDF-3A2C-C178FE34B4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53CAECB-C025-88DB-EF66-8F8BA0C32E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D2507363-2B50-D106-4E59-3C0BCB2EAE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112459AE-C3B7-B824-346B-86974E10B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08.12.24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0059DEE-CE8F-B794-7FBE-9EF1950C1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88770571-46D9-9603-776D-34EE10559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67317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9AB765-1407-B310-6EF2-CC301A1FF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E46F3637-D48A-8462-05B2-49B8E2EDC1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5C216E76-C5CF-B69E-4BD6-A13E38C090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0987F8C0-C545-6C72-A89B-9F932F23DC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4F55E965-D23F-83F4-ABA5-7B4670DC59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343A91EB-049D-6E16-45E3-1AD4DAE39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08.12.24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2F275357-8B04-8AF6-012E-DC0B47C74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B8108B38-358B-B640-8E8A-9C095732D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861678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6B85DC-3F94-EE47-7331-41D79032A3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1096FC05-A9BB-9F2A-B622-8DDF5D9C4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08.12.24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32F99844-A954-D9FD-9912-FB92A1617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06F9430C-EE7F-DC9D-4000-DF21200DD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324453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BEA9DA05-E8FE-4894-6A8D-F278C7835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08.12.24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4B61B1F7-A44E-7D9A-B2AD-6FD818687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4BB6A80E-8982-5DE2-99CA-67FA54FBD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54245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65331D-550D-D780-0C40-85623F6EB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41DB1C5-84C8-BF6D-670E-DDE6A9C5A2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9F54822B-E1E8-54FF-7D81-6E026CBCA9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4FE508D8-4ED8-1916-B536-E908327D40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08.12.24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8BD4343D-B07F-4E25-C717-5E6EDA726E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55E8E7D9-8147-4932-332E-1E31C17D9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94885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838590-FC5B-F882-7CD5-CD66CCF68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03609C85-9A4C-77AD-5565-2C2F854BFA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0FBA1C94-0625-A70E-A32C-48086C72F6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CB1B6AD6-A0EA-51AF-B064-B6A75F1518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08.12.24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8C36E9FC-74D2-68D5-5B1D-FC32ABD68F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10E2CC5C-C541-FCC6-9E19-34474B901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5577898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F6DDC991-1406-13C3-0975-7E92C596B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A566B8EC-AAC3-F925-52C4-D937CA8036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E3EC492-B20B-B9E4-AD69-FE768CF554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B46457-8871-4754-85EB-AFE45E5625D4}" type="datetimeFigureOut">
              <a:rPr lang="uk-UA" smtClean="0"/>
              <a:t>08.12.24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0A3B76B-78AB-DE68-6863-E5101B3438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FB72B13-FCEA-6D16-D6BD-A73F0D139C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08760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sv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211F7C1-9A65-7BFF-0FC0-7FBDF1E057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9658" y="-162654"/>
            <a:ext cx="12220512" cy="7020654"/>
          </a:xfrm>
          <a:prstGeom prst="rect">
            <a:avLst/>
          </a:prstGeom>
        </p:spPr>
      </p:pic>
      <p:sp>
        <p:nvSpPr>
          <p:cNvPr id="6" name="Прямокутник: округлені кути 5">
            <a:extLst>
              <a:ext uri="{FF2B5EF4-FFF2-40B4-BE49-F238E27FC236}">
                <a16:creationId xmlns:a16="http://schemas.microsoft.com/office/drawing/2014/main" id="{09B9A457-9AB4-2BC9-7EA0-6BC9311127C8}"/>
              </a:ext>
            </a:extLst>
          </p:cNvPr>
          <p:cNvSpPr/>
          <p:nvPr/>
        </p:nvSpPr>
        <p:spPr>
          <a:xfrm>
            <a:off x="3358229" y="1573731"/>
            <a:ext cx="8593366" cy="2902524"/>
          </a:xfrm>
          <a:prstGeom prst="roundRect">
            <a:avLst/>
          </a:prstGeom>
          <a:solidFill>
            <a:schemeClr val="bg1">
              <a:alpha val="83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150000"/>
              </a:lnSpc>
              <a:defRPr/>
            </a:pPr>
            <a:endParaRPr lang="ru-RU" sz="16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FAADC0F-85BC-6F94-3A8C-325F735E91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5158" y="208559"/>
            <a:ext cx="1041344" cy="90112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625D92A-152E-A831-37FE-A5217867DF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8167" y="1744991"/>
            <a:ext cx="2376948" cy="2376948"/>
          </a:xfrm>
          <a:prstGeom prst="rect">
            <a:avLst/>
          </a:prstGeom>
        </p:spPr>
      </p:pic>
      <p:pic>
        <p:nvPicPr>
          <p:cNvPr id="17" name="Графіка 16" descr="Airplane with solid fill">
            <a:extLst>
              <a:ext uri="{FF2B5EF4-FFF2-40B4-BE49-F238E27FC236}">
                <a16:creationId xmlns:a16="http://schemas.microsoft.com/office/drawing/2014/main" id="{9230F15D-A29F-9437-B58B-EA8B03CDD03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2860492">
            <a:off x="5758061" y="2033593"/>
            <a:ext cx="1440152" cy="1440152"/>
          </a:xfrm>
          <a:prstGeom prst="rect">
            <a:avLst/>
          </a:prstGeom>
        </p:spPr>
      </p:pic>
      <p:sp>
        <p:nvSpPr>
          <p:cNvPr id="19" name="Прямокутник 18">
            <a:extLst>
              <a:ext uri="{FF2B5EF4-FFF2-40B4-BE49-F238E27FC236}">
                <a16:creationId xmlns:a16="http://schemas.microsoft.com/office/drawing/2014/main" id="{AD7458FA-78AB-5CA0-73FC-23C480698DCF}"/>
              </a:ext>
            </a:extLst>
          </p:cNvPr>
          <p:cNvSpPr/>
          <p:nvPr/>
        </p:nvSpPr>
        <p:spPr>
          <a:xfrm>
            <a:off x="7674640" y="2313264"/>
            <a:ext cx="1007243" cy="981564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2" name="Овал 21">
            <a:extLst>
              <a:ext uri="{FF2B5EF4-FFF2-40B4-BE49-F238E27FC236}">
                <a16:creationId xmlns:a16="http://schemas.microsoft.com/office/drawing/2014/main" id="{7120345A-FF6A-2AA7-F7D3-75D72233485E}"/>
              </a:ext>
            </a:extLst>
          </p:cNvPr>
          <p:cNvSpPr/>
          <p:nvPr/>
        </p:nvSpPr>
        <p:spPr>
          <a:xfrm>
            <a:off x="7750209" y="2374049"/>
            <a:ext cx="806891" cy="835503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F35982EB-B048-9523-F242-4B234DEDA5F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350727" flipH="1">
            <a:off x="9114287" y="1745060"/>
            <a:ext cx="2182753" cy="2182753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411404E6-824B-09E2-2803-06A3418C4793}"/>
              </a:ext>
            </a:extLst>
          </p:cNvPr>
          <p:cNvSpPr txBox="1"/>
          <p:nvPr/>
        </p:nvSpPr>
        <p:spPr>
          <a:xfrm>
            <a:off x="3857584" y="4024910"/>
            <a:ext cx="1262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Космонавт </a:t>
            </a:r>
            <a:endParaRPr lang="uk-UA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190CFAC-43D2-D7C5-B27E-DB1A2EDA2D42}"/>
              </a:ext>
            </a:extLst>
          </p:cNvPr>
          <p:cNvSpPr txBox="1"/>
          <p:nvPr/>
        </p:nvSpPr>
        <p:spPr>
          <a:xfrm>
            <a:off x="5837578" y="4014981"/>
            <a:ext cx="1262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летит</a:t>
            </a:r>
            <a:endParaRPr lang="uk-UA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EFFD539-623B-9D0B-1FD2-509E2A03A90C}"/>
              </a:ext>
            </a:extLst>
          </p:cNvPr>
          <p:cNvSpPr txBox="1"/>
          <p:nvPr/>
        </p:nvSpPr>
        <p:spPr>
          <a:xfrm>
            <a:off x="7832347" y="4024910"/>
            <a:ext cx="1262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</a:t>
            </a:r>
            <a:endParaRPr lang="uk-UA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C114D28-6C8E-6BE7-9237-7228D2B61623}"/>
              </a:ext>
            </a:extLst>
          </p:cNvPr>
          <p:cNvSpPr txBox="1"/>
          <p:nvPr/>
        </p:nvSpPr>
        <p:spPr>
          <a:xfrm>
            <a:off x="9771929" y="4034240"/>
            <a:ext cx="1262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ракете </a:t>
            </a:r>
            <a:endParaRPr lang="uk-UA" dirty="0"/>
          </a:p>
        </p:txBody>
      </p:sp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8CAE50A4-2526-8FD8-8BD8-0CD51381C41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918" y="1822113"/>
            <a:ext cx="2231979" cy="2274551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9AC639FA-B07D-02C1-CC1A-8D998F26545F}"/>
              </a:ext>
            </a:extLst>
          </p:cNvPr>
          <p:cNvSpPr txBox="1"/>
          <p:nvPr/>
        </p:nvSpPr>
        <p:spPr>
          <a:xfrm>
            <a:off x="3955752" y="4020303"/>
            <a:ext cx="1262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Звезды </a:t>
            </a:r>
            <a:endParaRPr lang="uk-UA" dirty="0"/>
          </a:p>
        </p:txBody>
      </p:sp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4FD777E0-88BC-9163-AAC1-1DD78765BB8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5622" y="1638215"/>
            <a:ext cx="1235292" cy="1258854"/>
          </a:xfrm>
          <a:prstGeom prst="rect">
            <a:avLst/>
          </a:prstGeom>
        </p:spPr>
      </p:pic>
      <p:sp>
        <p:nvSpPr>
          <p:cNvPr id="48" name="Прямокутник 47">
            <a:extLst>
              <a:ext uri="{FF2B5EF4-FFF2-40B4-BE49-F238E27FC236}">
                <a16:creationId xmlns:a16="http://schemas.microsoft.com/office/drawing/2014/main" id="{90D6BED7-C879-C9F9-3BB0-E1004DFA34FF}"/>
              </a:ext>
            </a:extLst>
          </p:cNvPr>
          <p:cNvSpPr/>
          <p:nvPr/>
        </p:nvSpPr>
        <p:spPr>
          <a:xfrm>
            <a:off x="5911693" y="2784934"/>
            <a:ext cx="950624" cy="9197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49" name="Овал 48">
            <a:extLst>
              <a:ext uri="{FF2B5EF4-FFF2-40B4-BE49-F238E27FC236}">
                <a16:creationId xmlns:a16="http://schemas.microsoft.com/office/drawing/2014/main" id="{FB400991-A484-E6B6-C300-CF3088C62951}"/>
              </a:ext>
            </a:extLst>
          </p:cNvPr>
          <p:cNvSpPr/>
          <p:nvPr/>
        </p:nvSpPr>
        <p:spPr>
          <a:xfrm>
            <a:off x="6017612" y="2856759"/>
            <a:ext cx="761865" cy="77362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AC173528-56D1-ED95-8B68-2BF4FA4FC1A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53" r="28719" b="20187"/>
          <a:stretch/>
        </p:blipFill>
        <p:spPr>
          <a:xfrm>
            <a:off x="7247820" y="2308075"/>
            <a:ext cx="2053229" cy="1582760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85FF41E6-A57F-355D-F7ED-4BD8D973369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9302" y="1866755"/>
            <a:ext cx="2142581" cy="2142581"/>
          </a:xfrm>
          <a:prstGeom prst="rect">
            <a:avLst/>
          </a:prstGeom>
        </p:spPr>
      </p:pic>
      <p:sp>
        <p:nvSpPr>
          <p:cNvPr id="55" name="TextBox 54">
            <a:extLst>
              <a:ext uri="{FF2B5EF4-FFF2-40B4-BE49-F238E27FC236}">
                <a16:creationId xmlns:a16="http://schemas.microsoft.com/office/drawing/2014/main" id="{02158F1B-2220-2406-5CB5-24D3FA35B5BB}"/>
              </a:ext>
            </a:extLst>
          </p:cNvPr>
          <p:cNvSpPr txBox="1"/>
          <p:nvPr/>
        </p:nvSpPr>
        <p:spPr>
          <a:xfrm>
            <a:off x="6364413" y="4010625"/>
            <a:ext cx="5177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</a:t>
            </a:r>
            <a:endParaRPr lang="uk-UA" dirty="0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E9435726-619F-865B-60E7-2F7D539F4D6B}"/>
              </a:ext>
            </a:extLst>
          </p:cNvPr>
          <p:cNvSpPr txBox="1"/>
          <p:nvPr/>
        </p:nvSpPr>
        <p:spPr>
          <a:xfrm>
            <a:off x="7701575" y="4052896"/>
            <a:ext cx="15469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космосе</a:t>
            </a:r>
            <a:endParaRPr lang="uk-UA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BEC09A40-26A1-AF24-058A-DCAF01183B59}"/>
              </a:ext>
            </a:extLst>
          </p:cNvPr>
          <p:cNvSpPr txBox="1"/>
          <p:nvPr/>
        </p:nvSpPr>
        <p:spPr>
          <a:xfrm>
            <a:off x="9893475" y="4019949"/>
            <a:ext cx="16093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разноцветные </a:t>
            </a:r>
            <a:endParaRPr lang="uk-UA" dirty="0"/>
          </a:p>
        </p:txBody>
      </p:sp>
      <p:sp>
        <p:nvSpPr>
          <p:cNvPr id="58" name="Стрілка: вигнута вправо 57">
            <a:extLst>
              <a:ext uri="{FF2B5EF4-FFF2-40B4-BE49-F238E27FC236}">
                <a16:creationId xmlns:a16="http://schemas.microsoft.com/office/drawing/2014/main" id="{E8BBE611-A6E6-C8A6-86E0-3EB14FCFAB01}"/>
              </a:ext>
            </a:extLst>
          </p:cNvPr>
          <p:cNvSpPr/>
          <p:nvPr/>
        </p:nvSpPr>
        <p:spPr>
          <a:xfrm>
            <a:off x="3748501" y="2461062"/>
            <a:ext cx="591288" cy="968117"/>
          </a:xfrm>
          <a:prstGeom prst="curvedRightArrow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59" name="Стрілка: вигнута вправо 58">
            <a:extLst>
              <a:ext uri="{FF2B5EF4-FFF2-40B4-BE49-F238E27FC236}">
                <a16:creationId xmlns:a16="http://schemas.microsoft.com/office/drawing/2014/main" id="{9361708B-C0C7-8736-5611-12D333076000}"/>
              </a:ext>
            </a:extLst>
          </p:cNvPr>
          <p:cNvSpPr/>
          <p:nvPr/>
        </p:nvSpPr>
        <p:spPr>
          <a:xfrm flipH="1">
            <a:off x="4474379" y="2461062"/>
            <a:ext cx="577155" cy="974389"/>
          </a:xfrm>
          <a:prstGeom prst="curvedRightArrow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pic>
        <p:nvPicPr>
          <p:cNvPr id="61" name="Рисунок 60">
            <a:extLst>
              <a:ext uri="{FF2B5EF4-FFF2-40B4-BE49-F238E27FC236}">
                <a16:creationId xmlns:a16="http://schemas.microsoft.com/office/drawing/2014/main" id="{F0113005-952E-7653-9991-4D582612A0A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2517" y="2087037"/>
            <a:ext cx="1672789" cy="1672789"/>
          </a:xfrm>
          <a:prstGeom prst="rect">
            <a:avLst/>
          </a:prstGeom>
        </p:spPr>
      </p:pic>
      <p:pic>
        <p:nvPicPr>
          <p:cNvPr id="63" name="Графіка 62" descr="Airplane with solid fill">
            <a:extLst>
              <a:ext uri="{FF2B5EF4-FFF2-40B4-BE49-F238E27FC236}">
                <a16:creationId xmlns:a16="http://schemas.microsoft.com/office/drawing/2014/main" id="{A64E56F5-7EE4-984D-B2B0-33511223090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2760615">
            <a:off x="7546790" y="2385211"/>
            <a:ext cx="1412780" cy="1412780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A89C6A33-57DE-D62C-40DF-B7E59DB409C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15569">
            <a:off x="9209794" y="1691250"/>
            <a:ext cx="2231275" cy="2231275"/>
          </a:xfrm>
          <a:prstGeom prst="rect">
            <a:avLst/>
          </a:prstGeom>
        </p:spPr>
      </p:pic>
      <p:sp>
        <p:nvSpPr>
          <p:cNvPr id="66" name="TextBox 65">
            <a:extLst>
              <a:ext uri="{FF2B5EF4-FFF2-40B4-BE49-F238E27FC236}">
                <a16:creationId xmlns:a16="http://schemas.microsoft.com/office/drawing/2014/main" id="{6336E70A-5EB0-B757-8B55-890BA30D7F29}"/>
              </a:ext>
            </a:extLst>
          </p:cNvPr>
          <p:cNvSpPr txBox="1"/>
          <p:nvPr/>
        </p:nvSpPr>
        <p:spPr>
          <a:xfrm>
            <a:off x="3930930" y="4022607"/>
            <a:ext cx="1262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Вокруг </a:t>
            </a:r>
            <a:endParaRPr lang="uk-UA" dirty="0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5A2E407F-79C0-B0D0-6483-A2F087A5BCB1}"/>
              </a:ext>
            </a:extLst>
          </p:cNvPr>
          <p:cNvSpPr txBox="1"/>
          <p:nvPr/>
        </p:nvSpPr>
        <p:spPr>
          <a:xfrm>
            <a:off x="5913560" y="4056670"/>
            <a:ext cx="1262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Земли</a:t>
            </a:r>
            <a:endParaRPr lang="uk-UA" dirty="0"/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2D6D01D5-C333-C12F-B173-F18611FC53A6}"/>
              </a:ext>
            </a:extLst>
          </p:cNvPr>
          <p:cNvSpPr txBox="1"/>
          <p:nvPr/>
        </p:nvSpPr>
        <p:spPr>
          <a:xfrm>
            <a:off x="7712645" y="4045366"/>
            <a:ext cx="15469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летает</a:t>
            </a:r>
            <a:endParaRPr lang="uk-UA" dirty="0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56D4C74A-9072-52A4-1CDF-DA7C3FC8AF06}"/>
              </a:ext>
            </a:extLst>
          </p:cNvPr>
          <p:cNvSpPr txBox="1"/>
          <p:nvPr/>
        </p:nvSpPr>
        <p:spPr>
          <a:xfrm>
            <a:off x="10047352" y="4023557"/>
            <a:ext cx="16093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ракета </a:t>
            </a:r>
            <a:endParaRPr lang="uk-UA" dirty="0"/>
          </a:p>
        </p:txBody>
      </p:sp>
      <p:pic>
        <p:nvPicPr>
          <p:cNvPr id="71" name="Рисунок 70">
            <a:extLst>
              <a:ext uri="{FF2B5EF4-FFF2-40B4-BE49-F238E27FC236}">
                <a16:creationId xmlns:a16="http://schemas.microsoft.com/office/drawing/2014/main" id="{389AB1A9-47F3-B880-4202-6863F2BC105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6034" y="1687874"/>
            <a:ext cx="2433037" cy="2433037"/>
          </a:xfrm>
          <a:prstGeom prst="rect">
            <a:avLst/>
          </a:prstGeom>
        </p:spPr>
      </p:pic>
      <p:pic>
        <p:nvPicPr>
          <p:cNvPr id="75" name="Рисунок 74">
            <a:extLst>
              <a:ext uri="{FF2B5EF4-FFF2-40B4-BE49-F238E27FC236}">
                <a16:creationId xmlns:a16="http://schemas.microsoft.com/office/drawing/2014/main" id="{4312F965-159D-43B2-FCFA-467454BA77A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8462" y="2061655"/>
            <a:ext cx="1857141" cy="1857141"/>
          </a:xfrm>
          <a:prstGeom prst="rect">
            <a:avLst/>
          </a:prstGeom>
        </p:spPr>
      </p:pic>
      <p:pic>
        <p:nvPicPr>
          <p:cNvPr id="77" name="Рисунок 76">
            <a:extLst>
              <a:ext uri="{FF2B5EF4-FFF2-40B4-BE49-F238E27FC236}">
                <a16:creationId xmlns:a16="http://schemas.microsoft.com/office/drawing/2014/main" id="{1148B05F-0FE1-B4E0-C516-FEB6DC85AE4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5009" y="2179804"/>
            <a:ext cx="1725829" cy="1725829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48D4BEE9-4FF8-2289-8F9F-AD9A6BB05064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0691" y="2291388"/>
            <a:ext cx="1692655" cy="1692655"/>
          </a:xfrm>
          <a:prstGeom prst="rect">
            <a:avLst/>
          </a:prstGeom>
        </p:spPr>
      </p:pic>
      <p:pic>
        <p:nvPicPr>
          <p:cNvPr id="81" name="Рисунок 80">
            <a:extLst>
              <a:ext uri="{FF2B5EF4-FFF2-40B4-BE49-F238E27FC236}">
                <a16:creationId xmlns:a16="http://schemas.microsoft.com/office/drawing/2014/main" id="{058B42AE-B94E-1781-C9AD-74677F02720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0839" y="2933162"/>
            <a:ext cx="1043187" cy="1063084"/>
          </a:xfrm>
          <a:prstGeom prst="rect">
            <a:avLst/>
          </a:prstGeom>
        </p:spPr>
      </p:pic>
      <p:pic>
        <p:nvPicPr>
          <p:cNvPr id="82" name="Рисунок 81">
            <a:extLst>
              <a:ext uri="{FF2B5EF4-FFF2-40B4-BE49-F238E27FC236}">
                <a16:creationId xmlns:a16="http://schemas.microsoft.com/office/drawing/2014/main" id="{6D606824-2E6C-FAA0-741A-5F24FCBEB30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4651" y="1848422"/>
            <a:ext cx="1043187" cy="1063084"/>
          </a:xfrm>
          <a:prstGeom prst="rect">
            <a:avLst/>
          </a:prstGeom>
        </p:spPr>
      </p:pic>
      <p:pic>
        <p:nvPicPr>
          <p:cNvPr id="84" name="Рисунок 83">
            <a:extLst>
              <a:ext uri="{FF2B5EF4-FFF2-40B4-BE49-F238E27FC236}">
                <a16:creationId xmlns:a16="http://schemas.microsoft.com/office/drawing/2014/main" id="{387DBF7A-EDD8-F55C-2FBF-8558A4FA9CC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6199" y="1813857"/>
            <a:ext cx="1043187" cy="1063084"/>
          </a:xfrm>
          <a:prstGeom prst="rect">
            <a:avLst/>
          </a:prstGeom>
        </p:spPr>
      </p:pic>
      <p:sp>
        <p:nvSpPr>
          <p:cNvPr id="86" name="TextBox 85">
            <a:extLst>
              <a:ext uri="{FF2B5EF4-FFF2-40B4-BE49-F238E27FC236}">
                <a16:creationId xmlns:a16="http://schemas.microsoft.com/office/drawing/2014/main" id="{A70D5780-F265-0E0D-7028-FE7C6CCD4B0E}"/>
              </a:ext>
            </a:extLst>
          </p:cNvPr>
          <p:cNvSpPr txBox="1"/>
          <p:nvPr/>
        </p:nvSpPr>
        <p:spPr>
          <a:xfrm>
            <a:off x="4083504" y="4029096"/>
            <a:ext cx="1262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Дети </a:t>
            </a:r>
            <a:endParaRPr lang="uk-UA" dirty="0"/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19210B59-609E-0E69-6189-435327503EA7}"/>
              </a:ext>
            </a:extLst>
          </p:cNvPr>
          <p:cNvSpPr txBox="1"/>
          <p:nvPr/>
        </p:nvSpPr>
        <p:spPr>
          <a:xfrm>
            <a:off x="6077977" y="4054280"/>
            <a:ext cx="10101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изучают</a:t>
            </a:r>
            <a:endParaRPr lang="uk-UA" dirty="0"/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CD5195B2-935F-8128-54CB-7A86B04752F4}"/>
              </a:ext>
            </a:extLst>
          </p:cNvPr>
          <p:cNvSpPr txBox="1"/>
          <p:nvPr/>
        </p:nvSpPr>
        <p:spPr>
          <a:xfrm>
            <a:off x="7687110" y="4049440"/>
            <a:ext cx="15469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звезды</a:t>
            </a:r>
            <a:endParaRPr lang="uk-UA" dirty="0"/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3129B229-3A55-23EB-3F8B-87772FA11100}"/>
              </a:ext>
            </a:extLst>
          </p:cNvPr>
          <p:cNvSpPr txBox="1"/>
          <p:nvPr/>
        </p:nvSpPr>
        <p:spPr>
          <a:xfrm>
            <a:off x="9544347" y="4022524"/>
            <a:ext cx="24932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и             планеты </a:t>
            </a:r>
            <a:endParaRPr lang="uk-UA" dirty="0"/>
          </a:p>
        </p:txBody>
      </p:sp>
      <p:pic>
        <p:nvPicPr>
          <p:cNvPr id="93" name="Рисунок 92">
            <a:extLst>
              <a:ext uri="{FF2B5EF4-FFF2-40B4-BE49-F238E27FC236}">
                <a16:creationId xmlns:a16="http://schemas.microsoft.com/office/drawing/2014/main" id="{998E1CEC-9FD6-74CD-441B-6219BDDF1E6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1141" y="1738997"/>
            <a:ext cx="2368413" cy="2368413"/>
          </a:xfrm>
          <a:prstGeom prst="rect">
            <a:avLst/>
          </a:prstGeom>
        </p:spPr>
      </p:pic>
      <p:sp>
        <p:nvSpPr>
          <p:cNvPr id="94" name="Прямокутник 93">
            <a:extLst>
              <a:ext uri="{FF2B5EF4-FFF2-40B4-BE49-F238E27FC236}">
                <a16:creationId xmlns:a16="http://schemas.microsoft.com/office/drawing/2014/main" id="{C1AE3E0F-1679-B40A-C735-7509087CC0C0}"/>
              </a:ext>
            </a:extLst>
          </p:cNvPr>
          <p:cNvSpPr/>
          <p:nvPr/>
        </p:nvSpPr>
        <p:spPr>
          <a:xfrm>
            <a:off x="9006137" y="2621733"/>
            <a:ext cx="963460" cy="96701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5" name="Прямокутник 94">
            <a:extLst>
              <a:ext uri="{FF2B5EF4-FFF2-40B4-BE49-F238E27FC236}">
                <a16:creationId xmlns:a16="http://schemas.microsoft.com/office/drawing/2014/main" id="{3ECBEFD6-0650-1AF7-E101-FD19FEF7C92E}"/>
              </a:ext>
            </a:extLst>
          </p:cNvPr>
          <p:cNvSpPr/>
          <p:nvPr/>
        </p:nvSpPr>
        <p:spPr>
          <a:xfrm>
            <a:off x="5035838" y="2660916"/>
            <a:ext cx="949060" cy="959789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6" name="Овал 95">
            <a:extLst>
              <a:ext uri="{FF2B5EF4-FFF2-40B4-BE49-F238E27FC236}">
                <a16:creationId xmlns:a16="http://schemas.microsoft.com/office/drawing/2014/main" id="{524355DC-FCF7-A981-4817-1AB9FB05E045}"/>
              </a:ext>
            </a:extLst>
          </p:cNvPr>
          <p:cNvSpPr/>
          <p:nvPr/>
        </p:nvSpPr>
        <p:spPr>
          <a:xfrm>
            <a:off x="9067008" y="2679331"/>
            <a:ext cx="841812" cy="84314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7" name="Овал 96">
            <a:extLst>
              <a:ext uri="{FF2B5EF4-FFF2-40B4-BE49-F238E27FC236}">
                <a16:creationId xmlns:a16="http://schemas.microsoft.com/office/drawing/2014/main" id="{E403726E-7A63-DE78-CC78-85373979F58D}"/>
              </a:ext>
            </a:extLst>
          </p:cNvPr>
          <p:cNvSpPr/>
          <p:nvPr/>
        </p:nvSpPr>
        <p:spPr>
          <a:xfrm>
            <a:off x="5098971" y="2727824"/>
            <a:ext cx="803648" cy="80815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99" name="Рисунок 98">
            <a:extLst>
              <a:ext uri="{FF2B5EF4-FFF2-40B4-BE49-F238E27FC236}">
                <a16:creationId xmlns:a16="http://schemas.microsoft.com/office/drawing/2014/main" id="{FFE11793-F337-BAEB-890D-4577CD8CE45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588"/>
          <a:stretch/>
        </p:blipFill>
        <p:spPr>
          <a:xfrm>
            <a:off x="10396342" y="2374049"/>
            <a:ext cx="1456833" cy="1308189"/>
          </a:xfrm>
          <a:prstGeom prst="rect">
            <a:avLst/>
          </a:prstGeom>
        </p:spPr>
      </p:pic>
      <p:pic>
        <p:nvPicPr>
          <p:cNvPr id="101" name="Рисунок 100">
            <a:extLst>
              <a:ext uri="{FF2B5EF4-FFF2-40B4-BE49-F238E27FC236}">
                <a16:creationId xmlns:a16="http://schemas.microsoft.com/office/drawing/2014/main" id="{90557255-6A23-05A3-4EFB-863E89CC039F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704" y="1665743"/>
            <a:ext cx="2478283" cy="2478283"/>
          </a:xfrm>
          <a:prstGeom prst="rect">
            <a:avLst/>
          </a:prstGeom>
        </p:spPr>
      </p:pic>
      <p:pic>
        <p:nvPicPr>
          <p:cNvPr id="103" name="Графіка 102" descr="Airplane with solid fill">
            <a:extLst>
              <a:ext uri="{FF2B5EF4-FFF2-40B4-BE49-F238E27FC236}">
                <a16:creationId xmlns:a16="http://schemas.microsoft.com/office/drawing/2014/main" id="{38F404DA-F3FC-F77A-6ED5-895CBBFA001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655051">
            <a:off x="7392595" y="2316172"/>
            <a:ext cx="1368426" cy="1368426"/>
          </a:xfrm>
          <a:prstGeom prst="rect">
            <a:avLst/>
          </a:prstGeom>
        </p:spPr>
      </p:pic>
      <p:sp>
        <p:nvSpPr>
          <p:cNvPr id="104" name="TextBox 103">
            <a:extLst>
              <a:ext uri="{FF2B5EF4-FFF2-40B4-BE49-F238E27FC236}">
                <a16:creationId xmlns:a16="http://schemas.microsoft.com/office/drawing/2014/main" id="{F3D12C46-8349-72EF-F785-816746A09B8F}"/>
              </a:ext>
            </a:extLst>
          </p:cNvPr>
          <p:cNvSpPr txBox="1"/>
          <p:nvPr/>
        </p:nvSpPr>
        <p:spPr>
          <a:xfrm>
            <a:off x="3666497" y="4028398"/>
            <a:ext cx="1262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Космонавт </a:t>
            </a:r>
            <a:endParaRPr lang="uk-UA" dirty="0"/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16559D1F-3C52-9C1A-F96A-198E1E287147}"/>
              </a:ext>
            </a:extLst>
          </p:cNvPr>
          <p:cNvSpPr txBox="1"/>
          <p:nvPr/>
        </p:nvSpPr>
        <p:spPr>
          <a:xfrm>
            <a:off x="5359977" y="4016925"/>
            <a:ext cx="3584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</a:t>
            </a:r>
            <a:endParaRPr lang="uk-UA" dirty="0"/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B3D35520-5812-21FA-C80D-7B03241C04E1}"/>
              </a:ext>
            </a:extLst>
          </p:cNvPr>
          <p:cNvSpPr txBox="1"/>
          <p:nvPr/>
        </p:nvSpPr>
        <p:spPr>
          <a:xfrm>
            <a:off x="6237963" y="4038738"/>
            <a:ext cx="15469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скафандре</a:t>
            </a:r>
            <a:endParaRPr lang="uk-UA" dirty="0"/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B2116A96-61DD-FF8F-58E1-9EC3359A5939}"/>
              </a:ext>
            </a:extLst>
          </p:cNvPr>
          <p:cNvSpPr txBox="1"/>
          <p:nvPr/>
        </p:nvSpPr>
        <p:spPr>
          <a:xfrm>
            <a:off x="7791270" y="4037724"/>
            <a:ext cx="15469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летает</a:t>
            </a:r>
            <a:endParaRPr lang="uk-UA" dirty="0"/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FA68235D-6832-B28A-4B78-D22038B7A689}"/>
              </a:ext>
            </a:extLst>
          </p:cNvPr>
          <p:cNvSpPr txBox="1"/>
          <p:nvPr/>
        </p:nvSpPr>
        <p:spPr>
          <a:xfrm>
            <a:off x="9314491" y="4031549"/>
            <a:ext cx="484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</a:t>
            </a:r>
            <a:endParaRPr lang="uk-UA" dirty="0"/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9903BA49-8857-EADC-4DF6-4D011CC58F10}"/>
              </a:ext>
            </a:extLst>
          </p:cNvPr>
          <p:cNvSpPr txBox="1"/>
          <p:nvPr/>
        </p:nvSpPr>
        <p:spPr>
          <a:xfrm>
            <a:off x="10345655" y="4039044"/>
            <a:ext cx="15469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космосе</a:t>
            </a:r>
            <a:endParaRPr lang="uk-UA" dirty="0"/>
          </a:p>
        </p:txBody>
      </p:sp>
      <p:pic>
        <p:nvPicPr>
          <p:cNvPr id="111" name="Рисунок 110">
            <a:extLst>
              <a:ext uri="{FF2B5EF4-FFF2-40B4-BE49-F238E27FC236}">
                <a16:creationId xmlns:a16="http://schemas.microsoft.com/office/drawing/2014/main" id="{B142B037-8FF7-C56F-A0AD-C952350BB55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6125" y="1700619"/>
            <a:ext cx="2396045" cy="2396045"/>
          </a:xfrm>
          <a:prstGeom prst="rect">
            <a:avLst/>
          </a:prstGeom>
        </p:spPr>
      </p:pic>
      <p:sp>
        <p:nvSpPr>
          <p:cNvPr id="112" name="Прямокутник 111">
            <a:extLst>
              <a:ext uri="{FF2B5EF4-FFF2-40B4-BE49-F238E27FC236}">
                <a16:creationId xmlns:a16="http://schemas.microsoft.com/office/drawing/2014/main" id="{A0BEE8A7-E026-DAD0-BC45-DE3C95C258B6}"/>
              </a:ext>
            </a:extLst>
          </p:cNvPr>
          <p:cNvSpPr/>
          <p:nvPr/>
        </p:nvSpPr>
        <p:spPr>
          <a:xfrm>
            <a:off x="5822969" y="3049817"/>
            <a:ext cx="926807" cy="928054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3" name="Овал 112">
            <a:extLst>
              <a:ext uri="{FF2B5EF4-FFF2-40B4-BE49-F238E27FC236}">
                <a16:creationId xmlns:a16="http://schemas.microsoft.com/office/drawing/2014/main" id="{5420A6A7-7902-364B-5A23-38E0DBFBBEB9}"/>
              </a:ext>
            </a:extLst>
          </p:cNvPr>
          <p:cNvSpPr/>
          <p:nvPr/>
        </p:nvSpPr>
        <p:spPr>
          <a:xfrm>
            <a:off x="4879494" y="3150291"/>
            <a:ext cx="830825" cy="8081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115" name="Рисунок 114">
            <a:extLst>
              <a:ext uri="{FF2B5EF4-FFF2-40B4-BE49-F238E27FC236}">
                <a16:creationId xmlns:a16="http://schemas.microsoft.com/office/drawing/2014/main" id="{67C0BFCE-0D64-3E45-5129-50E93FDBAB9B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47" r="25729"/>
          <a:stretch/>
        </p:blipFill>
        <p:spPr>
          <a:xfrm>
            <a:off x="6791723" y="1769744"/>
            <a:ext cx="1279590" cy="2395160"/>
          </a:xfrm>
          <a:prstGeom prst="rect">
            <a:avLst/>
          </a:prstGeom>
        </p:spPr>
      </p:pic>
      <p:pic>
        <p:nvPicPr>
          <p:cNvPr id="119" name="Рисунок 118">
            <a:extLst>
              <a:ext uri="{FF2B5EF4-FFF2-40B4-BE49-F238E27FC236}">
                <a16:creationId xmlns:a16="http://schemas.microsoft.com/office/drawing/2014/main" id="{9F519606-A3A6-3C4D-08B1-A687744151CD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3073" y="2225529"/>
            <a:ext cx="1280300" cy="1765643"/>
          </a:xfrm>
          <a:prstGeom prst="rect">
            <a:avLst/>
          </a:prstGeom>
        </p:spPr>
      </p:pic>
      <p:pic>
        <p:nvPicPr>
          <p:cNvPr id="121" name="Рисунок 120">
            <a:extLst>
              <a:ext uri="{FF2B5EF4-FFF2-40B4-BE49-F238E27FC236}">
                <a16:creationId xmlns:a16="http://schemas.microsoft.com/office/drawing/2014/main" id="{06FDAE60-D106-74C5-8B1A-7C05694668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6021" y="1810712"/>
            <a:ext cx="2368413" cy="2368413"/>
          </a:xfrm>
          <a:prstGeom prst="rect">
            <a:avLst/>
          </a:prstGeom>
        </p:spPr>
      </p:pic>
      <p:pic>
        <p:nvPicPr>
          <p:cNvPr id="117" name="Рисунок 116">
            <a:extLst>
              <a:ext uri="{FF2B5EF4-FFF2-40B4-BE49-F238E27FC236}">
                <a16:creationId xmlns:a16="http://schemas.microsoft.com/office/drawing/2014/main" id="{52289274-2B4F-AD77-D61F-55E7BE15A6B1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0227" y="2263382"/>
            <a:ext cx="1166329" cy="1166329"/>
          </a:xfrm>
          <a:prstGeom prst="rect">
            <a:avLst/>
          </a:prstGeom>
        </p:spPr>
      </p:pic>
      <p:sp>
        <p:nvSpPr>
          <p:cNvPr id="122" name="TextBox 121">
            <a:extLst>
              <a:ext uri="{FF2B5EF4-FFF2-40B4-BE49-F238E27FC236}">
                <a16:creationId xmlns:a16="http://schemas.microsoft.com/office/drawing/2014/main" id="{284B9905-CABB-0644-280C-AEDD734F7A84}"/>
              </a:ext>
            </a:extLst>
          </p:cNvPr>
          <p:cNvSpPr txBox="1"/>
          <p:nvPr/>
        </p:nvSpPr>
        <p:spPr>
          <a:xfrm>
            <a:off x="3742901" y="4034132"/>
            <a:ext cx="1262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Космонавт </a:t>
            </a:r>
            <a:endParaRPr lang="uk-UA" dirty="0"/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BD663130-BFFA-0B0A-E7DB-7764EC2BA312}"/>
              </a:ext>
            </a:extLst>
          </p:cNvPr>
          <p:cNvSpPr txBox="1"/>
          <p:nvPr/>
        </p:nvSpPr>
        <p:spPr>
          <a:xfrm>
            <a:off x="5307536" y="4031549"/>
            <a:ext cx="1262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возле </a:t>
            </a:r>
            <a:endParaRPr lang="uk-UA" dirty="0"/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86C7F7A7-4E86-6BB4-4228-C8459A58B34F}"/>
              </a:ext>
            </a:extLst>
          </p:cNvPr>
          <p:cNvSpPr txBox="1"/>
          <p:nvPr/>
        </p:nvSpPr>
        <p:spPr>
          <a:xfrm>
            <a:off x="7166919" y="4039044"/>
            <a:ext cx="1262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ракеты </a:t>
            </a:r>
            <a:endParaRPr lang="uk-UA" dirty="0"/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50AC2454-17C3-DFEC-FF0B-9AC771EBA3D6}"/>
              </a:ext>
            </a:extLst>
          </p:cNvPr>
          <p:cNvSpPr txBox="1"/>
          <p:nvPr/>
        </p:nvSpPr>
        <p:spPr>
          <a:xfrm>
            <a:off x="8469265" y="4021765"/>
            <a:ext cx="15469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ремонтирует</a:t>
            </a:r>
            <a:endParaRPr lang="uk-UA" dirty="0"/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604B8EB7-A173-0F19-F81D-66781B165C4B}"/>
              </a:ext>
            </a:extLst>
          </p:cNvPr>
          <p:cNvSpPr txBox="1"/>
          <p:nvPr/>
        </p:nvSpPr>
        <p:spPr>
          <a:xfrm>
            <a:off x="10420579" y="4020303"/>
            <a:ext cx="1262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робота</a:t>
            </a:r>
            <a:endParaRPr lang="uk-UA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D5765DA-6821-AFEA-1AED-381707E2DC4E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55123" y="852297"/>
            <a:ext cx="4313971" cy="4395040"/>
          </a:xfrm>
          <a:prstGeom prst="rect">
            <a:avLst/>
          </a:prstGeom>
        </p:spPr>
      </p:pic>
      <p:pic>
        <p:nvPicPr>
          <p:cNvPr id="356" name="Picture 355" descr="ima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298038" y="2959389"/>
            <a:ext cx="3362325" cy="3486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731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0"/>
                            </p:stCondLst>
                            <p:childTnLst>
                              <p:par>
                                <p:cTn id="272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4" fill="hold">
                      <p:stCondLst>
                        <p:cond delay="indefinite"/>
                      </p:stCondLst>
                      <p:childTnLst>
                        <p:par>
                          <p:cTn id="285" fill="hold">
                            <p:stCondLst>
                              <p:cond delay="0"/>
                            </p:stCondLst>
                            <p:childTnLst>
                              <p:par>
                                <p:cTn id="2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3" fill="hold">
                            <p:stCondLst>
                              <p:cond delay="0"/>
                            </p:stCondLst>
                            <p:childTnLst>
                              <p:par>
                                <p:cTn id="29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6" fill="hold">
                            <p:stCondLst>
                              <p:cond delay="0"/>
                            </p:stCondLst>
                            <p:childTnLst>
                              <p:par>
                                <p:cTn id="29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4" fill="hold">
                      <p:stCondLst>
                        <p:cond delay="indefinite"/>
                      </p:stCondLst>
                      <p:childTnLst>
                        <p:par>
                          <p:cTn id="305" fill="hold">
                            <p:stCondLst>
                              <p:cond delay="0"/>
                            </p:stCondLst>
                            <p:childTnLst>
                              <p:par>
                                <p:cTn id="30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7" fill="hold">
                      <p:stCondLst>
                        <p:cond delay="indefinite"/>
                      </p:stCondLst>
                      <p:childTnLst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3" fill="hold">
                            <p:stCondLst>
                              <p:cond delay="0"/>
                            </p:stCondLst>
                            <p:childTnLst>
                              <p:par>
                                <p:cTn id="33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8" fill="hold">
                      <p:stCondLst>
                        <p:cond delay="0"/>
                      </p:stCondLst>
                      <p:childTnLst>
                        <p:par>
                          <p:cTn id="349" fill="hold">
                            <p:stCondLst>
                              <p:cond delay="0"/>
                            </p:stCondLst>
                            <p:childTnLst>
                              <p:par>
                                <p:cTn id="3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2" fill="hold">
                      <p:stCondLst>
                        <p:cond delay="indefinite"/>
                      </p:stCondLst>
                      <p:childTnLst>
                        <p:par>
                          <p:cTn id="353" fill="hold">
                            <p:stCondLst>
                              <p:cond delay="0"/>
                            </p:stCondLst>
                            <p:childTnLst>
                              <p:par>
                                <p:cTn id="3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19" grpId="0" animBg="1"/>
      <p:bldP spid="19" grpId="1" animBg="1"/>
      <p:bldP spid="22" grpId="0" animBg="1"/>
      <p:bldP spid="22" grpId="1" animBg="1"/>
      <p:bldP spid="30" grpId="0"/>
      <p:bldP spid="30" grpId="1"/>
      <p:bldP spid="33" grpId="0"/>
      <p:bldP spid="33" grpId="1"/>
      <p:bldP spid="35" grpId="0"/>
      <p:bldP spid="35" grpId="1"/>
      <p:bldP spid="38" grpId="0"/>
      <p:bldP spid="38" grpId="1"/>
      <p:bldP spid="43" grpId="0"/>
      <p:bldP spid="43" grpId="1"/>
      <p:bldP spid="48" grpId="0" animBg="1"/>
      <p:bldP spid="48" grpId="1" animBg="1"/>
      <p:bldP spid="49" grpId="0" animBg="1"/>
      <p:bldP spid="49" grpId="1" animBg="1"/>
      <p:bldP spid="55" grpId="0"/>
      <p:bldP spid="55" grpId="1"/>
      <p:bldP spid="56" grpId="0"/>
      <p:bldP spid="56" grpId="1"/>
      <p:bldP spid="57" grpId="0"/>
      <p:bldP spid="57" grpId="1"/>
      <p:bldP spid="58" grpId="0" animBg="1"/>
      <p:bldP spid="58" grpId="1" animBg="1"/>
      <p:bldP spid="59" grpId="0" animBg="1"/>
      <p:bldP spid="59" grpId="1" animBg="1"/>
      <p:bldP spid="66" grpId="0"/>
      <p:bldP spid="66" grpId="1"/>
      <p:bldP spid="67" grpId="0"/>
      <p:bldP spid="67" grpId="1"/>
      <p:bldP spid="68" grpId="0"/>
      <p:bldP spid="68" grpId="1"/>
      <p:bldP spid="69" grpId="0"/>
      <p:bldP spid="69" grpId="1"/>
      <p:bldP spid="86" grpId="0"/>
      <p:bldP spid="86" grpId="1"/>
      <p:bldP spid="86" grpId="2"/>
      <p:bldP spid="87" grpId="0"/>
      <p:bldP spid="87" grpId="1"/>
      <p:bldP spid="89" grpId="0"/>
      <p:bldP spid="89" grpId="1"/>
      <p:bldP spid="90" grpId="0"/>
      <p:bldP spid="90" grpId="1"/>
      <p:bldP spid="94" grpId="0" animBg="1"/>
      <p:bldP spid="94" grpId="1" animBg="1"/>
      <p:bldP spid="95" grpId="0" animBg="1"/>
      <p:bldP spid="95" grpId="1" animBg="1"/>
      <p:bldP spid="96" grpId="0" animBg="1"/>
      <p:bldP spid="96" grpId="1" animBg="1"/>
      <p:bldP spid="97" grpId="0" animBg="1"/>
      <p:bldP spid="97" grpId="1" animBg="1"/>
      <p:bldP spid="104" grpId="0"/>
      <p:bldP spid="104" grpId="2"/>
      <p:bldP spid="105" grpId="0"/>
      <p:bldP spid="105" grpId="1"/>
      <p:bldP spid="106" grpId="0"/>
      <p:bldP spid="106" grpId="1"/>
      <p:bldP spid="107" grpId="0"/>
      <p:bldP spid="107" grpId="1"/>
      <p:bldP spid="108" grpId="0"/>
      <p:bldP spid="108" grpId="1"/>
      <p:bldP spid="109" grpId="0"/>
      <p:bldP spid="109" grpId="1"/>
      <p:bldP spid="112" grpId="0" animBg="1"/>
      <p:bldP spid="112" grpId="1" animBg="1"/>
      <p:bldP spid="113" grpId="0" animBg="1"/>
      <p:bldP spid="113" grpId="1" animBg="1"/>
      <p:bldP spid="122" grpId="0"/>
      <p:bldP spid="122" grpId="1"/>
      <p:bldP spid="123" grpId="0"/>
      <p:bldP spid="123" grpId="1"/>
      <p:bldP spid="124" grpId="0"/>
      <p:bldP spid="124" grpId="1"/>
      <p:bldP spid="125" grpId="0"/>
      <p:bldP spid="125" grpId="1"/>
      <p:bldP spid="126" grpId="0"/>
      <p:bldP spid="126" grpId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728</TotalTime>
  <Words>28</Words>
  <Application>Microsoft Macintosh PowerPoint</Application>
  <PresentationFormat>Широкоэкранный</PresentationFormat>
  <Paragraphs>27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Марианна Сита</cp:lastModifiedBy>
  <cp:revision>38</cp:revision>
  <dcterms:created xsi:type="dcterms:W3CDTF">2024-04-13T20:46:49Z</dcterms:created>
  <dcterms:modified xsi:type="dcterms:W3CDTF">2024-12-08T19:32:13Z</dcterms:modified>
</cp:coreProperties>
</file>