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4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1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4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9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2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40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C3E6BB-958D-5216-B154-EADF6508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00767" y="1658356"/>
            <a:ext cx="8352928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53255" y="3574286"/>
            <a:ext cx="1440160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52" y="3595183"/>
            <a:ext cx="1470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86" y="3595183"/>
            <a:ext cx="1470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9" y="3595183"/>
            <a:ext cx="1470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472" y="3574286"/>
            <a:ext cx="1470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47" y="3595183"/>
            <a:ext cx="14700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FF1A15-C9A2-4C1E-1404-3817FC4DF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112" y="3693098"/>
            <a:ext cx="1207790" cy="120779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E670C6-D439-01EC-5660-959FB28D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6379"/>
            <a:ext cx="1016000" cy="87919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19" name="Рисунок 18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D5DFCC7-173F-D4AE-C1B6-3C503ADC5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819" y="3721109"/>
            <a:ext cx="1214696" cy="121469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палец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38D19F9-3B8D-5822-9E4C-FEBE19FC4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41" y="3615469"/>
            <a:ext cx="1566846" cy="156684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3CC65EA-CDA1-BB42-EC8B-D1F3A40FBA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02" y="3736299"/>
            <a:ext cx="1184316" cy="118431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алец, рука, Язык жестов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8F8722A5-A778-B6DA-1B22-B84F2ECF45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054" y="3615469"/>
            <a:ext cx="1374687" cy="137468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рисунок, графическая вставка, палец&#10;&#10;Автоматически созданное описание">
            <a:extLst>
              <a:ext uri="{FF2B5EF4-FFF2-40B4-BE49-F238E27FC236}">
                <a16:creationId xmlns:a16="http://schemas.microsoft.com/office/drawing/2014/main" id="{84C9664C-31F9-5D92-B296-B928EE6B24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43" y="3673624"/>
            <a:ext cx="1309667" cy="130966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90EF5B-F30A-D718-205D-E2A78B7EA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56" y="1825261"/>
            <a:ext cx="934815" cy="125036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D73678F-C7CB-082A-3D68-DCD7A3043B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64" y="1847646"/>
            <a:ext cx="919753" cy="112165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шина, транспорт, автокомпонент, Автомобильная шина&#10;&#10;Автоматически созданное описание">
            <a:extLst>
              <a:ext uri="{FF2B5EF4-FFF2-40B4-BE49-F238E27FC236}">
                <a16:creationId xmlns:a16="http://schemas.microsoft.com/office/drawing/2014/main" id="{965499A4-4FA7-B17F-4C54-9242217DD7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83" y="1728545"/>
            <a:ext cx="1443798" cy="14437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E65529A-8DB0-10CF-CEFC-3719699C46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30" y="1713371"/>
            <a:ext cx="1443798" cy="14480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06A6C6D-15A6-7820-1209-29D285EAEC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44" y="1658356"/>
            <a:ext cx="1501230" cy="15012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205EF7-DAF5-ACC2-5ADE-2C70484AE2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84" y="1732183"/>
            <a:ext cx="1440160" cy="144016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415C9666-6ECE-5ED9-1282-54198FC1E2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42" y="1661689"/>
            <a:ext cx="1440160" cy="144016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25240F6-0448-B5D1-5D63-6124415865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27" y="2096827"/>
            <a:ext cx="1345055" cy="100879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84524D8C-B053-14C8-0C9F-93F9C9595A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87" y="1646561"/>
            <a:ext cx="1606420" cy="160642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120CAB6-63D5-8BE8-D43B-19C7DB7AF0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9" y="1713371"/>
            <a:ext cx="1536700" cy="153670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3C4B79A7-69FA-B049-5220-CAC2598D8DA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172" y="1562757"/>
            <a:ext cx="1775372" cy="177537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B7B4B589-02B1-1D3D-8ADB-26C789F94C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62" y="1692474"/>
            <a:ext cx="1470025" cy="14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399FEB-5317-B428-B622-7DC4CE14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65" y="445338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224" name="Picture 922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032" y="3140999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812607-CBA1-41E8-851E-88B6395261A4}"/>
</file>

<file path=customXml/itemProps2.xml><?xml version="1.0" encoding="utf-8"?>
<ds:datastoreItem xmlns:ds="http://schemas.openxmlformats.org/officeDocument/2006/customXml" ds:itemID="{F43CB7A9-41B7-48C9-9C00-5959BEE02D4F}"/>
</file>

<file path=customXml/itemProps3.xml><?xml version="1.0" encoding="utf-8"?>
<ds:datastoreItem xmlns:ds="http://schemas.openxmlformats.org/officeDocument/2006/customXml" ds:itemID="{70E0C079-F222-4037-9E68-9122DE588C1D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</cp:revision>
  <dcterms:created xsi:type="dcterms:W3CDTF">2024-04-20T16:39:23Z</dcterms:created>
  <dcterms:modified xsi:type="dcterms:W3CDTF">2025-01-03T13:27:40Z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