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1431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09D711-7DE4-4F78-92EA-29A41AD70000}"/>
</file>

<file path=customXml/itemProps2.xml><?xml version="1.0" encoding="utf-8"?>
<ds:datastoreItem xmlns:ds="http://schemas.openxmlformats.org/officeDocument/2006/customXml" ds:itemID="{697563C0-7EDC-472E-9765-F4DB04531D87}"/>
</file>

<file path=customXml/itemProps3.xml><?xml version="1.0" encoding="utf-8"?>
<ds:datastoreItem xmlns:ds="http://schemas.openxmlformats.org/officeDocument/2006/customXml" ds:itemID="{0C4F9B91-9426-4E89-8FFA-F75357A14CA3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