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A5C6E-19CD-4BCD-A0A8-1D2440688010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4282E-B85B-4810-A1A6-5CFF3C671C6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A5C6E-19CD-4BCD-A0A8-1D2440688010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4282E-B85B-4810-A1A6-5CFF3C671C6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A5C6E-19CD-4BCD-A0A8-1D2440688010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4282E-B85B-4810-A1A6-5CFF3C671C6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A5C6E-19CD-4BCD-A0A8-1D2440688010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4282E-B85B-4810-A1A6-5CFF3C671C6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A5C6E-19CD-4BCD-A0A8-1D2440688010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4282E-B85B-4810-A1A6-5CFF3C671C6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A5C6E-19CD-4BCD-A0A8-1D2440688010}" type="datetimeFigureOut">
              <a:rPr lang="uk-UA" smtClean="0"/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4282E-B85B-4810-A1A6-5CFF3C671C6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A5C6E-19CD-4BCD-A0A8-1D2440688010}" type="datetimeFigureOut">
              <a:rPr lang="uk-UA" smtClean="0"/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4282E-B85B-4810-A1A6-5CFF3C671C6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A5C6E-19CD-4BCD-A0A8-1D2440688010}" type="datetimeFigureOut">
              <a:rPr lang="uk-UA" smtClean="0"/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4282E-B85B-4810-A1A6-5CFF3C671C6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A5C6E-19CD-4BCD-A0A8-1D2440688010}" type="datetimeFigureOut">
              <a:rPr lang="uk-UA" smtClean="0"/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4282E-B85B-4810-A1A6-5CFF3C671C6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A5C6E-19CD-4BCD-A0A8-1D2440688010}" type="datetimeFigureOut">
              <a:rPr lang="uk-UA" smtClean="0"/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4282E-B85B-4810-A1A6-5CFF3C671C6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A5C6E-19CD-4BCD-A0A8-1D2440688010}" type="datetimeFigureOut">
              <a:rPr lang="uk-UA" smtClean="0"/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4282E-B85B-4810-A1A6-5CFF3C671C6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5A5C6E-19CD-4BCD-A0A8-1D2440688010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24282E-B85B-4810-A1A6-5CFF3C671C6E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tags" Target="../tags/tag1.xml"/><Relationship Id="rId7" Type="http://schemas.openxmlformats.org/officeDocument/2006/relationships/image" Target="../media/image6.png"/><Relationship Id="rId8" Type="http://schemas.openxmlformats.org/officeDocument/2006/relationships/audio" Target="../media/audio1.wav"/><Relationship Id="rId9" Type="http://schemas.openxmlformats.org/officeDocument/2006/relationships/slideLayout" Target="../slideLayouts/slideLayout7.xml"/><Relationship Id="rId10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214"/>
            <a:ext cx="12192000" cy="6912428"/>
          </a:xfrm>
          <a:prstGeom prst="rect">
            <a:avLst/>
          </a:prstGeom>
        </p:spPr>
      </p:pic>
      <p:pic>
        <p:nvPicPr>
          <p:cNvPr id="3074" name="Picture 2" descr="Рисунок дерево без листвы: D0 b4 d0 b5 d1 80 d0 b5 d0 b2 d0 be d0 b1 d0 b5  d0 b7 d0 bb d0 b8 d1 81 d1 82 d1 8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736" y="-29619"/>
            <a:ext cx="6070600" cy="6858000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Снежинка PNG фото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uk-U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1329" y="3429000"/>
            <a:ext cx="1116238" cy="111623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5912" y="2384671"/>
            <a:ext cx="1116238" cy="111623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8143" y="2710908"/>
            <a:ext cx="1116238" cy="111623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6685" y="1738590"/>
            <a:ext cx="1116238" cy="111623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225" y="735736"/>
            <a:ext cx="1116238" cy="111623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0146" y="2313384"/>
            <a:ext cx="1116238" cy="111623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2095" y="3471769"/>
            <a:ext cx="1116238" cy="111623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9194" y="214762"/>
            <a:ext cx="1116238" cy="111623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6452" y="1166905"/>
            <a:ext cx="1116238" cy="111623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2512" y="2283143"/>
            <a:ext cx="1116238" cy="111623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8333" y="3429000"/>
            <a:ext cx="1116238" cy="111623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9933" y="3092313"/>
            <a:ext cx="1116238" cy="111623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7221" y="1965683"/>
            <a:ext cx="1116238" cy="111623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8567" y="628153"/>
            <a:ext cx="1116238" cy="111623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5804" y="303998"/>
            <a:ext cx="1116238" cy="111623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9920" y="1268433"/>
            <a:ext cx="1116238" cy="111623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5481" y="6764"/>
            <a:ext cx="1116238" cy="111623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6080" y="9666"/>
            <a:ext cx="735919" cy="68392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673" y="0"/>
            <a:ext cx="6784653" cy="6858000"/>
          </a:xfrm>
          <a:prstGeom prst="rect">
            <a:avLst/>
          </a:prstGeom>
        </p:spPr>
      </p:pic>
      <p:pic>
        <p:nvPicPr>
          <p:cNvPr id="3075" name="Picture 3074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46355" y="3399155"/>
            <a:ext cx="3362325" cy="33623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Dasha</dc:creator>
  <cp:lastModifiedBy>yanag</cp:lastModifiedBy>
  <cp:revision>8</cp:revision>
  <dcterms:created xsi:type="dcterms:W3CDTF">2024-04-16T06:25:00Z</dcterms:created>
  <dcterms:modified xsi:type="dcterms:W3CDTF">2024-07-09T21:20:44Z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2470B30D27F2419FB6E5F63ABEA072F9_12</vt:lpwstr>
  </property>
  <property fmtid="{D5CDD505-2E9C-101B-9397-08002B2CF9AE}" pid="3" name="KSOProductBuildVer">
    <vt:lpwstr>1033-12.2.0.17119</vt:lpwstr>
  </property>
</Properties>
</file>