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3016-FAF0-4A6C-8870-3E6E89D2164C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4F8D-AF4F-40B2-ACAC-F3FF49C7B53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63" y="-81815"/>
            <a:ext cx="3382293" cy="350038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611610" y="591402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Блок-схема: вузол 2"/>
          <p:cNvSpPr/>
          <p:nvPr/>
        </p:nvSpPr>
        <p:spPr>
          <a:xfrm>
            <a:off x="4654043" y="3404773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Блок-схема: вузол 3"/>
          <p:cNvSpPr/>
          <p:nvPr/>
        </p:nvSpPr>
        <p:spPr>
          <a:xfrm>
            <a:off x="1902168" y="3408844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1723454" y="591401"/>
            <a:ext cx="1911910" cy="18379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84" y="780085"/>
            <a:ext cx="1364340" cy="13924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62" y="3577922"/>
            <a:ext cx="1463426" cy="149965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338">
            <a:off x="5016434" y="695274"/>
            <a:ext cx="985239" cy="16062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6852" y="3040424"/>
            <a:ext cx="2416611" cy="26036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417" y="398255"/>
            <a:ext cx="2314373" cy="24865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61" y="3460680"/>
            <a:ext cx="1487274" cy="1487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2811" y="398255"/>
            <a:ext cx="2314373" cy="25402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3841" y="3077385"/>
            <a:ext cx="2314374" cy="26036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1E45E-7521-14E5-6D80-51851257BD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8911" y="3500389"/>
            <a:ext cx="2924175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2024-03-12T13:51:00Z</dcterms:created>
  <dcterms:modified xsi:type="dcterms:W3CDTF">2024-10-25T19:26:53Z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69DAD9D93D0F450183C212D41E0B5E6E_12</vt:lpwstr>
  </property>
  <property fmtid="{D5CDD505-2E9C-101B-9397-08002B2CF9AE}" pid="3" name="KSOProductBuildVer">
    <vt:lpwstr>1033-12.2.0.17153</vt:lpwstr>
  </property>
</Properties>
</file>