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microsoft.com/office/2007/relationships/hdphoto" Target="../media/hdphoto2.wdp"/><Relationship Id="rId7" Type="http://schemas.openxmlformats.org/officeDocument/2006/relationships/image" Target="../media/image3.png"/><Relationship Id="rId8" Type="http://schemas.microsoft.com/office/2007/relationships/hdphoto" Target="../media/hdphoto3.wdp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microsoft.com/office/2007/relationships/hdphoto" Target="../media/hdphoto4.wdp"/><Relationship Id="rId12" Type="http://schemas.openxmlformats.org/officeDocument/2006/relationships/image" Target="../media/image6.png"/><Relationship Id="rId13" Type="http://schemas.microsoft.com/office/2007/relationships/hdphoto" Target="../media/hdphoto5.wdp"/><Relationship Id="rId14" Type="http://schemas.openxmlformats.org/officeDocument/2006/relationships/image" Target="../media/image7.png"/><Relationship Id="rId15" Type="http://schemas.microsoft.com/office/2007/relationships/hdphoto" Target="../media/hdphoto6.wdp"/><Relationship Id="rId16" Type="http://schemas.openxmlformats.org/officeDocument/2006/relationships/image" Target="../media/image8.png"/><Relationship Id="rId17" Type="http://schemas.microsoft.com/office/2007/relationships/hdphoto" Target="../media/hdphoto7.wdp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8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microsoft.com/office/2007/relationships/hdphoto" Target="../media/hdphoto9.wdp"/><Relationship Id="rId24" Type="http://schemas.openxmlformats.org/officeDocument/2006/relationships/image" Target="../media/image13.png"/><Relationship Id="rId25" Type="http://schemas.microsoft.com/office/2007/relationships/hdphoto" Target="../media/hdphoto10.wdp"/><Relationship Id="rId26" Type="http://schemas.openxmlformats.org/officeDocument/2006/relationships/image" Target="../media/image14.png"/><Relationship Id="rId27" Type="http://schemas.microsoft.com/office/2007/relationships/hdphoto" Target="../media/hdphoto11.wdp"/><Relationship Id="rId28" Type="http://schemas.openxmlformats.org/officeDocument/2006/relationships/image" Target="../media/image15.png"/><Relationship Id="rId29" Type="http://schemas.microsoft.com/office/2007/relationships/hdphoto" Target="../media/hdphoto12.wdp"/><Relationship Id="rId30" Type="http://schemas.openxmlformats.org/officeDocument/2006/relationships/image" Target="../media/image16.png"/><Relationship Id="rId31" Type="http://schemas.microsoft.com/office/2007/relationships/hdphoto" Target="../media/hdphoto13.wdp"/><Relationship Id="rId32" Type="http://schemas.openxmlformats.org/officeDocument/2006/relationships/image" Target="../media/image17.png"/><Relationship Id="rId33" Type="http://schemas.openxmlformats.org/officeDocument/2006/relationships/image" Target="../media/image18.png"/><Relationship Id="rId34" Type="http://schemas.microsoft.com/office/2007/relationships/hdphoto" Target="../media/hdphoto14.wdp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37" Type="http://schemas.microsoft.com/office/2007/relationships/hdphoto" Target="../media/hdphoto15.wdp"/><Relationship Id="rId38" Type="http://schemas.openxmlformats.org/officeDocument/2006/relationships/image" Target="../media/image21.png"/><Relationship Id="rId39" Type="http://schemas.microsoft.com/office/2007/relationships/hdphoto" Target="../media/hdphoto16.wdp"/><Relationship Id="rId40" Type="http://schemas.openxmlformats.org/officeDocument/2006/relationships/image" Target="../media/image22.png"/><Relationship Id="rId41" Type="http://schemas.openxmlformats.org/officeDocument/2006/relationships/image" Target="../media/image23.png"/><Relationship Id="rId42" Type="http://schemas.microsoft.com/office/2007/relationships/hdphoto" Target="../media/hdphoto17.wdp"/><Relationship Id="rId43" Type="http://schemas.openxmlformats.org/officeDocument/2006/relationships/image" Target="../media/image24.png"/><Relationship Id="rId44" Type="http://schemas.openxmlformats.org/officeDocument/2006/relationships/image" Target="../media/image25.png"/><Relationship Id="rId45" Type="http://schemas.microsoft.com/office/2007/relationships/hdphoto" Target="../media/hdphoto18.wdp"/><Relationship Id="rId46" Type="http://schemas.openxmlformats.org/officeDocument/2006/relationships/image" Target="../media/image26.png"/><Relationship Id="rId47" Type="http://schemas.microsoft.com/office/2007/relationships/hdphoto" Target="../media/hdphoto19.wdp"/><Relationship Id="rId48" Type="http://schemas.openxmlformats.org/officeDocument/2006/relationships/image" Target="../media/image27.png"/><Relationship Id="rId49" Type="http://schemas.microsoft.com/office/2007/relationships/hdphoto" Target="../media/hdphoto20.wdp"/><Relationship Id="rId50" Type="http://schemas.openxmlformats.org/officeDocument/2006/relationships/image" Target="../media/image28.png"/><Relationship Id="rId51" Type="http://schemas.microsoft.com/office/2007/relationships/hdphoto" Target="../media/hdphoto21.wdp"/><Relationship Id="rId52" Type="http://schemas.openxmlformats.org/officeDocument/2006/relationships/image" Target="../media/image29.png"/><Relationship Id="rId53" Type="http://schemas.microsoft.com/office/2007/relationships/hdphoto" Target="../media/hdphoto22.wdp"/><Relationship Id="rId54" Type="http://schemas.openxmlformats.org/officeDocument/2006/relationships/image" Target="../media/image30.png"/><Relationship Id="rId55" Type="http://schemas.openxmlformats.org/officeDocument/2006/relationships/image" Target="../media/image31.png"/><Relationship Id="rId56" Type="http://schemas.microsoft.com/office/2007/relationships/hdphoto" Target="../media/hdphoto23.wdp"/><Relationship Id="rId57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4935" y="1753235"/>
            <a:ext cx="4391025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CF6FA4-D848-4F7E-AC98-2BC635A44D46}"/>
</file>

<file path=customXml/itemProps2.xml><?xml version="1.0" encoding="utf-8"?>
<ds:datastoreItem xmlns:ds="http://schemas.openxmlformats.org/officeDocument/2006/customXml" ds:itemID="{5B90DCF8-0986-4134-92A8-5D4008800DB8}"/>
</file>

<file path=customXml/itemProps3.xml><?xml version="1.0" encoding="utf-8"?>
<ds:datastoreItem xmlns:ds="http://schemas.openxmlformats.org/officeDocument/2006/customXml" ds:itemID="{C2FB35CD-DDFE-4670-8193-664FA6BD3A7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18</cp:revision>
  <dcterms:created xsi:type="dcterms:W3CDTF">2024-04-12T11:52:00Z</dcterms:created>
  <dcterms:modified xsi:type="dcterms:W3CDTF">2024-12-25T11:39:17Z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0x010100F36324872565BB459892B1B9D623CC6C</vt:lpwstr>
  </property>
</Properties>
</file>