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C794-A30E-A32A-2A0A-205F149B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ED0BBF-4673-35ED-401D-437F6D432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C20FD-3901-39F9-8D02-96D9D8A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C2347-2DEA-5682-2D3A-DCFDC50E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741AA-ED97-6B92-4152-94F51768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7A784-7D16-84EA-BEE7-F6575A1F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F08FB9-77D4-9C6E-799B-CBB0C466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C23E6-9866-F267-8AEB-AFCE3A72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63E8B-08FC-8C67-E021-F0E8B54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8A68E-6CAF-8615-F372-D1FC26DD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AE2DFE-F65A-C853-332B-F47BC4E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9D5E5-F305-B1B0-3D24-E953E9CB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386B0-3D9D-EB38-BE11-40EC75C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C8700-073E-A1E5-3712-9571B83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05B6B-E2DB-19BE-35A6-F4E0ED60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8B25-3FFC-645E-3361-FF7106CE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8B9A0-EDED-F602-F9CD-73C548BB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CB25D-099E-D359-D1AE-58A2577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479F0-84E5-7A2F-CCC4-91086D4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D9D6-E70C-E9EE-E4B2-83AB100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AD96-9ACC-38DE-2166-F5B0E8C1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25739-6076-0A70-6181-9C96BA38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4665B-F5C6-C79F-6C59-B1FF7F97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D73B7-EDA2-53FC-7DA8-D7B469DB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D301C-8646-CDD2-4E71-3603BA40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D3665-1A87-9E8E-4EDB-E7006C8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E442C-C714-6D52-1582-F7DA55B1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F2E5E-AD0F-09A4-4C8D-561FD2B8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B8832-5FE3-2FAE-CA5A-8EBFC75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5ED46-D4A5-D28F-575A-8C4F895A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E6A47-C092-ACD5-6CA2-AF056467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1373-0F60-C548-A7A0-D7149B6D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8866C-B72D-FA71-2B41-E803AAD3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FF81D-2BC6-F4C1-DF5D-A741C1A0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6E498F-CFF8-6029-4241-677E4860D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D23EB-4EC2-241E-E227-ADB42ABC4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863C83-1333-6861-9164-D636FD05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81FCDE-B6A3-C406-90AA-4840F99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86E328-2150-66FF-5097-FC6FCC2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A959-315D-671B-397F-92A0D10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5359DD-7DE2-DDDB-5934-BAE1868C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BE4555-BF84-3779-7EE4-EA1259D8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4D4A2C-C9AF-CA49-CE74-711CCFC5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991C5-8E7F-223B-6273-4033BFB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8853C6-8B88-E07E-C2F6-2F8F620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3CCB89-3B37-8283-0116-4D458EFD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772D-F91A-D480-38BD-9F3EAB7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23CCE-A35B-0379-7263-82A7AE62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3FCE8-227E-7ADC-91A2-15AAE6FC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BA92A-F0AF-2A21-4D0B-A91A6271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F8259-DB93-55C4-3518-65A5B0FB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77BD1-F545-CAB2-214C-F96F85BB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D029B-E769-C49A-A1DA-98725348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9E053E-2944-AA98-440E-C33A096D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10CDE-BA31-FE37-CF86-E5C1B0A7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E0FC-4AD6-E4C0-51AF-9E0242F0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58C88-1BC2-A3F1-1E9A-DA314583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EE36A-6B62-186D-BF65-ECC11A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3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2444B-109E-F1DA-C869-4ADE4E33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80712-F14A-EF84-D38D-A8E24A87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B233E-55EA-F12C-1B75-2ECA377C9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B9EBD-D5F2-F2CF-FBDC-6F4D59DA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6A4B5-157B-33AB-2916-E52AFE74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7D8AB42B-4902-C181-C18E-DB6199A7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B3B14F-B02B-D630-BEF9-99CB18C2C510}"/>
              </a:ext>
            </a:extLst>
          </p:cNvPr>
          <p:cNvSpPr/>
          <p:nvPr/>
        </p:nvSpPr>
        <p:spPr>
          <a:xfrm>
            <a:off x="49079" y="219453"/>
            <a:ext cx="9701424" cy="6505694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7D8F81D-1385-2416-7905-A763F8BF6008}"/>
              </a:ext>
            </a:extLst>
          </p:cNvPr>
          <p:cNvSpPr/>
          <p:nvPr/>
        </p:nvSpPr>
        <p:spPr>
          <a:xfrm>
            <a:off x="1106744" y="1254156"/>
            <a:ext cx="7688958" cy="4891107"/>
          </a:xfrm>
          <a:custGeom>
            <a:avLst/>
            <a:gdLst>
              <a:gd name="connsiteX0" fmla="*/ 9710 w 7688958"/>
              <a:gd name="connsiteY0" fmla="*/ 595725 h 4891107"/>
              <a:gd name="connsiteX1" fmla="*/ 710057 w 7688958"/>
              <a:gd name="connsiteY1" fmla="*/ 1186030 h 4891107"/>
              <a:gd name="connsiteX2" fmla="*/ 1820658 w 7688958"/>
              <a:gd name="connsiteY2" fmla="*/ 1088930 h 4891107"/>
              <a:gd name="connsiteX3" fmla="*/ 2925815 w 7688958"/>
              <a:gd name="connsiteY3" fmla="*/ 576844 h 4891107"/>
              <a:gd name="connsiteX4" fmla="*/ 3987419 w 7688958"/>
              <a:gd name="connsiteY4" fmla="*/ 236609 h 4891107"/>
              <a:gd name="connsiteX5" fmla="*/ 4836701 w 7688958"/>
              <a:gd name="connsiteY5" fmla="*/ 1196819 h 4891107"/>
              <a:gd name="connsiteX6" fmla="*/ 6241285 w 7688958"/>
              <a:gd name="connsiteY6" fmla="*/ 96353 h 4891107"/>
              <a:gd name="connsiteX7" fmla="*/ 7319220 w 7688958"/>
              <a:gd name="connsiteY7" fmla="*/ 85564 h 4891107"/>
              <a:gd name="connsiteX8" fmla="*/ 6567931 w 7688958"/>
              <a:gd name="connsiteY8" fmla="*/ 1822574 h 4891107"/>
              <a:gd name="connsiteX9" fmla="*/ 7221226 w 7688958"/>
              <a:gd name="connsiteY9" fmla="*/ 2286495 h 4891107"/>
              <a:gd name="connsiteX10" fmla="*/ 7580538 w 7688958"/>
              <a:gd name="connsiteY10" fmla="*/ 3494850 h 4891107"/>
              <a:gd name="connsiteX11" fmla="*/ 5860196 w 7688958"/>
              <a:gd name="connsiteY11" fmla="*/ 4250071 h 4891107"/>
              <a:gd name="connsiteX12" fmla="*/ 4755817 w 7688958"/>
              <a:gd name="connsiteY12" fmla="*/ 3496775 h 4891107"/>
              <a:gd name="connsiteX13" fmla="*/ 3464783 w 7688958"/>
              <a:gd name="connsiteY13" fmla="*/ 4821881 h 4891107"/>
              <a:gd name="connsiteX14" fmla="*/ 2081976 w 7688958"/>
              <a:gd name="connsiteY14" fmla="*/ 3699839 h 4891107"/>
              <a:gd name="connsiteX15" fmla="*/ 668724 w 7688958"/>
              <a:gd name="connsiteY15" fmla="*/ 4621393 h 489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8958" h="4891107" extrusionOk="0">
                <a:moveTo>
                  <a:pt x="9710" y="595725"/>
                </a:moveTo>
                <a:cubicBezTo>
                  <a:pt x="-65791" y="620606"/>
                  <a:pt x="239559" y="1200808"/>
                  <a:pt x="710057" y="1186030"/>
                </a:cubicBezTo>
                <a:cubicBezTo>
                  <a:pt x="551035" y="1398572"/>
                  <a:pt x="1370351" y="898809"/>
                  <a:pt x="1820658" y="1088930"/>
                </a:cubicBezTo>
                <a:cubicBezTo>
                  <a:pt x="1987156" y="556054"/>
                  <a:pt x="2625729" y="480081"/>
                  <a:pt x="2925815" y="576844"/>
                </a:cubicBezTo>
                <a:cubicBezTo>
                  <a:pt x="3310120" y="694783"/>
                  <a:pt x="3732651" y="381991"/>
                  <a:pt x="3987419" y="236609"/>
                </a:cubicBezTo>
                <a:cubicBezTo>
                  <a:pt x="4338363" y="7456"/>
                  <a:pt x="4233256" y="808283"/>
                  <a:pt x="4836701" y="1196819"/>
                </a:cubicBezTo>
                <a:cubicBezTo>
                  <a:pt x="5355452" y="1415413"/>
                  <a:pt x="5971305" y="-131082"/>
                  <a:pt x="6241285" y="96353"/>
                </a:cubicBezTo>
                <a:cubicBezTo>
                  <a:pt x="6506276" y="-38916"/>
                  <a:pt x="7332000" y="-2345"/>
                  <a:pt x="7319220" y="85564"/>
                </a:cubicBezTo>
                <a:cubicBezTo>
                  <a:pt x="7907943" y="-8215"/>
                  <a:pt x="6268419" y="993668"/>
                  <a:pt x="6567931" y="1822574"/>
                </a:cubicBezTo>
                <a:cubicBezTo>
                  <a:pt x="6389415" y="1952787"/>
                  <a:pt x="7105543" y="2204874"/>
                  <a:pt x="7221226" y="2286495"/>
                </a:cubicBezTo>
                <a:cubicBezTo>
                  <a:pt x="7365036" y="2315811"/>
                  <a:pt x="7938697" y="3575889"/>
                  <a:pt x="7580538" y="3494850"/>
                </a:cubicBezTo>
                <a:cubicBezTo>
                  <a:pt x="7543938" y="4225355"/>
                  <a:pt x="7126187" y="4532961"/>
                  <a:pt x="5860196" y="4250071"/>
                </a:cubicBezTo>
                <a:cubicBezTo>
                  <a:pt x="5089479" y="3923396"/>
                  <a:pt x="4916163" y="3070593"/>
                  <a:pt x="4755817" y="3496775"/>
                </a:cubicBezTo>
                <a:cubicBezTo>
                  <a:pt x="3677130" y="3408805"/>
                  <a:pt x="4016410" y="4084347"/>
                  <a:pt x="3464783" y="4821881"/>
                </a:cubicBezTo>
                <a:cubicBezTo>
                  <a:pt x="3018767" y="5229714"/>
                  <a:pt x="2214708" y="3750475"/>
                  <a:pt x="2081976" y="3699839"/>
                </a:cubicBezTo>
                <a:cubicBezTo>
                  <a:pt x="2305573" y="3994614"/>
                  <a:pt x="1279868" y="3194682"/>
                  <a:pt x="668724" y="4621393"/>
                </a:cubicBezTo>
              </a:path>
            </a:pathLst>
          </a:custGeom>
          <a:noFill/>
          <a:ln w="98425" cap="rnd">
            <a:solidFill>
              <a:schemeClr val="tx1"/>
            </a:soli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2593424780">
                  <a:custGeom>
                    <a:avLst/>
                    <a:gdLst>
                      <a:gd name="connsiteX0" fmla="*/ 6235 w 7677791"/>
                      <a:gd name="connsiteY0" fmla="*/ 603162 h 4894516"/>
                      <a:gd name="connsiteX1" fmla="*/ 706582 w 7677791"/>
                      <a:gd name="connsiteY1" fmla="*/ 1193467 h 4894516"/>
                      <a:gd name="connsiteX2" fmla="*/ 1817183 w 7677791"/>
                      <a:gd name="connsiteY2" fmla="*/ 1096367 h 4894516"/>
                      <a:gd name="connsiteX3" fmla="*/ 2922340 w 7677791"/>
                      <a:gd name="connsiteY3" fmla="*/ 584281 h 4894516"/>
                      <a:gd name="connsiteX4" fmla="*/ 3983944 w 7677791"/>
                      <a:gd name="connsiteY4" fmla="*/ 244046 h 4894516"/>
                      <a:gd name="connsiteX5" fmla="*/ 4833226 w 7677791"/>
                      <a:gd name="connsiteY5" fmla="*/ 1204256 h 4894516"/>
                      <a:gd name="connsiteX6" fmla="*/ 6237810 w 7677791"/>
                      <a:gd name="connsiteY6" fmla="*/ 103790 h 4894516"/>
                      <a:gd name="connsiteX7" fmla="*/ 7315745 w 7677791"/>
                      <a:gd name="connsiteY7" fmla="*/ 93001 h 4894516"/>
                      <a:gd name="connsiteX8" fmla="*/ 6564456 w 7677791"/>
                      <a:gd name="connsiteY8" fmla="*/ 1830011 h 4894516"/>
                      <a:gd name="connsiteX9" fmla="*/ 7217751 w 7677791"/>
                      <a:gd name="connsiteY9" fmla="*/ 2293932 h 4894516"/>
                      <a:gd name="connsiteX10" fmla="*/ 7577063 w 7677791"/>
                      <a:gd name="connsiteY10" fmla="*/ 3502287 h 4894516"/>
                      <a:gd name="connsiteX11" fmla="*/ 5856721 w 7677791"/>
                      <a:gd name="connsiteY11" fmla="*/ 4257508 h 4894516"/>
                      <a:gd name="connsiteX12" fmla="*/ 4752342 w 7677791"/>
                      <a:gd name="connsiteY12" fmla="*/ 3504212 h 4894516"/>
                      <a:gd name="connsiteX13" fmla="*/ 3461308 w 7677791"/>
                      <a:gd name="connsiteY13" fmla="*/ 4829318 h 4894516"/>
                      <a:gd name="connsiteX14" fmla="*/ 2078501 w 7677791"/>
                      <a:gd name="connsiteY14" fmla="*/ 3707276 h 4894516"/>
                      <a:gd name="connsiteX15" fmla="*/ 512849 w 7677791"/>
                      <a:gd name="connsiteY15" fmla="*/ 4791390 h 4894516"/>
                      <a:gd name="connsiteX0" fmla="*/ 9710 w 7688958"/>
                      <a:gd name="connsiteY0" fmla="*/ 595725 h 4891107"/>
                      <a:gd name="connsiteX1" fmla="*/ 710057 w 7688958"/>
                      <a:gd name="connsiteY1" fmla="*/ 1186030 h 4891107"/>
                      <a:gd name="connsiteX2" fmla="*/ 1820658 w 7688958"/>
                      <a:gd name="connsiteY2" fmla="*/ 1088930 h 4891107"/>
                      <a:gd name="connsiteX3" fmla="*/ 2925815 w 7688958"/>
                      <a:gd name="connsiteY3" fmla="*/ 576844 h 4891107"/>
                      <a:gd name="connsiteX4" fmla="*/ 3987419 w 7688958"/>
                      <a:gd name="connsiteY4" fmla="*/ 236609 h 4891107"/>
                      <a:gd name="connsiteX5" fmla="*/ 4836701 w 7688958"/>
                      <a:gd name="connsiteY5" fmla="*/ 1196819 h 4891107"/>
                      <a:gd name="connsiteX6" fmla="*/ 6241285 w 7688958"/>
                      <a:gd name="connsiteY6" fmla="*/ 96353 h 4891107"/>
                      <a:gd name="connsiteX7" fmla="*/ 7319220 w 7688958"/>
                      <a:gd name="connsiteY7" fmla="*/ 85564 h 4891107"/>
                      <a:gd name="connsiteX8" fmla="*/ 6567931 w 7688958"/>
                      <a:gd name="connsiteY8" fmla="*/ 1822574 h 4891107"/>
                      <a:gd name="connsiteX9" fmla="*/ 7221226 w 7688958"/>
                      <a:gd name="connsiteY9" fmla="*/ 2286495 h 4891107"/>
                      <a:gd name="connsiteX10" fmla="*/ 7580538 w 7688958"/>
                      <a:gd name="connsiteY10" fmla="*/ 3494850 h 4891107"/>
                      <a:gd name="connsiteX11" fmla="*/ 5860196 w 7688958"/>
                      <a:gd name="connsiteY11" fmla="*/ 4250071 h 4891107"/>
                      <a:gd name="connsiteX12" fmla="*/ 4755817 w 7688958"/>
                      <a:gd name="connsiteY12" fmla="*/ 3496775 h 4891107"/>
                      <a:gd name="connsiteX13" fmla="*/ 3464783 w 7688958"/>
                      <a:gd name="connsiteY13" fmla="*/ 4821881 h 4891107"/>
                      <a:gd name="connsiteX14" fmla="*/ 2081976 w 7688958"/>
                      <a:gd name="connsiteY14" fmla="*/ 3699839 h 4891107"/>
                      <a:gd name="connsiteX15" fmla="*/ 668724 w 7688958"/>
                      <a:gd name="connsiteY15" fmla="*/ 4621393 h 489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688958" h="4891107" extrusionOk="0">
                        <a:moveTo>
                          <a:pt x="9710" y="595725"/>
                        </a:moveTo>
                        <a:cubicBezTo>
                          <a:pt x="-63447" y="629871"/>
                          <a:pt x="287199" y="1167794"/>
                          <a:pt x="710057" y="1186030"/>
                        </a:cubicBezTo>
                        <a:cubicBezTo>
                          <a:pt x="571340" y="1395272"/>
                          <a:pt x="1376011" y="918531"/>
                          <a:pt x="1820658" y="1088930"/>
                        </a:cubicBezTo>
                        <a:cubicBezTo>
                          <a:pt x="2020525" y="622843"/>
                          <a:pt x="2612259" y="533054"/>
                          <a:pt x="2925815" y="576844"/>
                        </a:cubicBezTo>
                        <a:cubicBezTo>
                          <a:pt x="3307603" y="666363"/>
                          <a:pt x="3728626" y="367199"/>
                          <a:pt x="3987419" y="236609"/>
                        </a:cubicBezTo>
                        <a:cubicBezTo>
                          <a:pt x="4337020" y="98053"/>
                          <a:pt x="4286164" y="904261"/>
                          <a:pt x="4836701" y="1196819"/>
                        </a:cubicBezTo>
                        <a:cubicBezTo>
                          <a:pt x="5321035" y="1357023"/>
                          <a:pt x="5956951" y="-89610"/>
                          <a:pt x="6241285" y="96353"/>
                        </a:cubicBezTo>
                        <a:cubicBezTo>
                          <a:pt x="6517208" y="-42614"/>
                          <a:pt x="7326831" y="-17822"/>
                          <a:pt x="7319220" y="85564"/>
                        </a:cubicBezTo>
                        <a:cubicBezTo>
                          <a:pt x="7789024" y="77112"/>
                          <a:pt x="6363242" y="1132951"/>
                          <a:pt x="6567931" y="1822574"/>
                        </a:cubicBezTo>
                        <a:cubicBezTo>
                          <a:pt x="6408425" y="1980680"/>
                          <a:pt x="7097047" y="2173156"/>
                          <a:pt x="7221226" y="2286495"/>
                        </a:cubicBezTo>
                        <a:cubicBezTo>
                          <a:pt x="7368161" y="2347223"/>
                          <a:pt x="7919670" y="3516421"/>
                          <a:pt x="7580538" y="3494850"/>
                        </a:cubicBezTo>
                        <a:cubicBezTo>
                          <a:pt x="7496342" y="4123944"/>
                          <a:pt x="6991594" y="4513548"/>
                          <a:pt x="5860196" y="4250071"/>
                        </a:cubicBezTo>
                        <a:cubicBezTo>
                          <a:pt x="5102862" y="3930128"/>
                          <a:pt x="4965786" y="3139612"/>
                          <a:pt x="4755817" y="3496775"/>
                        </a:cubicBezTo>
                        <a:cubicBezTo>
                          <a:pt x="3777817" y="3436130"/>
                          <a:pt x="3994945" y="4223533"/>
                          <a:pt x="3464783" y="4821881"/>
                        </a:cubicBezTo>
                        <a:cubicBezTo>
                          <a:pt x="3018084" y="5223257"/>
                          <a:pt x="2253550" y="3750438"/>
                          <a:pt x="2081976" y="3699839"/>
                        </a:cubicBezTo>
                        <a:cubicBezTo>
                          <a:pt x="2131871" y="3903384"/>
                          <a:pt x="1226948" y="3441166"/>
                          <a:pt x="668724" y="4621393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F4305-8F2B-50C3-E434-1C595D24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9" y="4723738"/>
            <a:ext cx="1688853" cy="168885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80875AB-8F3F-DE64-A5DD-FC5761BF7166}"/>
              </a:ext>
            </a:extLst>
          </p:cNvPr>
          <p:cNvSpPr/>
          <p:nvPr/>
        </p:nvSpPr>
        <p:spPr>
          <a:xfrm>
            <a:off x="1584989" y="2326050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A210317-DE88-AC3C-2DC8-8B755A6F023E}"/>
              </a:ext>
            </a:extLst>
          </p:cNvPr>
          <p:cNvSpPr/>
          <p:nvPr/>
        </p:nvSpPr>
        <p:spPr>
          <a:xfrm>
            <a:off x="3943779" y="1751918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4A8BD-13EF-64FC-6C85-79C479CB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6" y="3022170"/>
            <a:ext cx="1825277" cy="1825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CAE4E0-7935-048C-A49E-F70285B2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99" y="224747"/>
            <a:ext cx="1714121" cy="1714121"/>
          </a:xfrm>
          <a:prstGeom prst="rect">
            <a:avLst/>
          </a:prstGeom>
        </p:spPr>
      </p:pic>
      <p:pic>
        <p:nvPicPr>
          <p:cNvPr id="18" name="Подарок">
            <a:extLst>
              <a:ext uri="{FF2B5EF4-FFF2-40B4-BE49-F238E27FC236}">
                <a16:creationId xmlns:a16="http://schemas.microsoft.com/office/drawing/2014/main" id="{37ACCE92-B127-F015-1DEF-6084F207E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84" y="5544735"/>
            <a:ext cx="1364502" cy="12698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A53B8-D845-35D7-88BA-BC9814D53B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3907"/>
          <a:stretch/>
        </p:blipFill>
        <p:spPr>
          <a:xfrm flipH="1">
            <a:off x="2897705" y="288157"/>
            <a:ext cx="2378972" cy="1334447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13A11792-E6D2-E723-D48D-56609DAB300F}"/>
              </a:ext>
            </a:extLst>
          </p:cNvPr>
          <p:cNvSpPr/>
          <p:nvPr/>
        </p:nvSpPr>
        <p:spPr>
          <a:xfrm>
            <a:off x="7000968" y="127609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2D526E-1AAC-ED51-1946-EB817F40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6" y="4755037"/>
            <a:ext cx="1836269" cy="183626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4957C100-11D0-0EB5-1C11-8801CF97E045}"/>
              </a:ext>
            </a:extLst>
          </p:cNvPr>
          <p:cNvSpPr/>
          <p:nvPr/>
        </p:nvSpPr>
        <p:spPr>
          <a:xfrm>
            <a:off x="7440851" y="2898435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00434E-D87D-538F-8892-B222BD751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72" y="1716324"/>
            <a:ext cx="1688853" cy="1688853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8F40D50-C39D-59F6-E9C2-8FD5388A8919}"/>
              </a:ext>
            </a:extLst>
          </p:cNvPr>
          <p:cNvSpPr/>
          <p:nvPr/>
        </p:nvSpPr>
        <p:spPr>
          <a:xfrm>
            <a:off x="8416196" y="45393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C45BD6-FE39-6399-0556-B8C5D9CF1A88}"/>
              </a:ext>
            </a:extLst>
          </p:cNvPr>
          <p:cNvSpPr/>
          <p:nvPr/>
        </p:nvSpPr>
        <p:spPr>
          <a:xfrm>
            <a:off x="5568390" y="45415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01E77A3-5FBA-B4D7-E1E8-7EC789DC57AD}"/>
              </a:ext>
            </a:extLst>
          </p:cNvPr>
          <p:cNvSpPr/>
          <p:nvPr/>
        </p:nvSpPr>
        <p:spPr>
          <a:xfrm>
            <a:off x="2778899" y="488695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59C777D-6508-D576-2E4A-DC2022614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" y="390399"/>
            <a:ext cx="1969280" cy="1969280"/>
          </a:xfrm>
          <a:prstGeom prst="rect">
            <a:avLst/>
          </a:prstGeom>
        </p:spPr>
      </p:pic>
      <p:grpSp>
        <p:nvGrpSpPr>
          <p:cNvPr id="43" name="Зима 1">
            <a:extLst>
              <a:ext uri="{FF2B5EF4-FFF2-40B4-BE49-F238E27FC236}">
                <a16:creationId xmlns:a16="http://schemas.microsoft.com/office/drawing/2014/main" id="{FC3B43A9-A073-CCAA-B020-A6B2EF14932D}"/>
              </a:ext>
            </a:extLst>
          </p:cNvPr>
          <p:cNvGrpSpPr/>
          <p:nvPr/>
        </p:nvGrpSpPr>
        <p:grpSpPr>
          <a:xfrm>
            <a:off x="2958428" y="2316374"/>
            <a:ext cx="4611471" cy="2068813"/>
            <a:chOff x="3173203" y="2536059"/>
            <a:chExt cx="4451421" cy="2015403"/>
          </a:xfrm>
        </p:grpSpPr>
        <p:sp>
          <p:nvSpPr>
            <p:cNvPr id="34" name="Облачко с текстом: овальное 33">
              <a:extLst>
                <a:ext uri="{FF2B5EF4-FFF2-40B4-BE49-F238E27FC236}">
                  <a16:creationId xmlns:a16="http://schemas.microsoft.com/office/drawing/2014/main" id="{E3E510E7-E660-31ED-A450-ADF3170EEDFD}"/>
                </a:ext>
              </a:extLst>
            </p:cNvPr>
            <p:cNvSpPr/>
            <p:nvPr/>
          </p:nvSpPr>
          <p:spPr>
            <a:xfrm>
              <a:off x="3173203" y="2553330"/>
              <a:ext cx="4451421" cy="1998132"/>
            </a:xfrm>
            <a:prstGeom prst="wedgeEllipseCallout">
              <a:avLst>
                <a:gd name="adj1" fmla="val -75804"/>
                <a:gd name="adj2" fmla="val -43065"/>
              </a:avLst>
            </a:prstGeom>
            <a:solidFill>
              <a:schemeClr val="bg1"/>
            </a:solidFill>
            <a:ln>
              <a:noFill/>
            </a:ln>
            <a:effectLst>
              <a:glow rad="50800">
                <a:srgbClr val="0070C0">
                  <a:alpha val="42000"/>
                </a:srgbClr>
              </a:glow>
              <a:softEdge rad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5C95C90-E4F4-420A-7CF7-8354A925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15" y="2536059"/>
              <a:ext cx="826694" cy="82669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0CC5F15-E35B-16CA-A5F4-8682550D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231" y="2555957"/>
              <a:ext cx="826694" cy="82669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CB6183A-F488-F052-F085-6CBB7155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29" y="2993801"/>
              <a:ext cx="826694" cy="8266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B4729B-3F84-CD2D-A087-2E440622F43E}"/>
                </a:ext>
              </a:extLst>
            </p:cNvPr>
            <p:cNvSpPr txBox="1"/>
            <p:nvPr/>
          </p:nvSpPr>
          <p:spPr>
            <a:xfrm>
              <a:off x="3759202" y="3214930"/>
              <a:ext cx="32470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прийшла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зима</a:t>
              </a:r>
            </a:p>
          </p:txBody>
        </p:sp>
      </p:grpSp>
      <p:pic>
        <p:nvPicPr>
          <p:cNvPr id="8" name="Рыба">
            <a:extLst>
              <a:ext uri="{FF2B5EF4-FFF2-40B4-BE49-F238E27FC236}">
                <a16:creationId xmlns:a16="http://schemas.microsoft.com/office/drawing/2014/main" id="{8D8F362D-5BCD-D588-CFCC-8A5077A190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4" y="1097227"/>
            <a:ext cx="1402082" cy="1403947"/>
          </a:xfrm>
          <a:prstGeom prst="rect">
            <a:avLst/>
          </a:prstGeom>
        </p:spPr>
      </p:pic>
      <p:pic>
        <p:nvPicPr>
          <p:cNvPr id="85" name="Рыба 2">
            <a:extLst>
              <a:ext uri="{FF2B5EF4-FFF2-40B4-BE49-F238E27FC236}">
                <a16:creationId xmlns:a16="http://schemas.microsoft.com/office/drawing/2014/main" id="{C18E9CE6-129A-3F74-31FD-1DCEAC46EA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4993" y="3954869"/>
            <a:ext cx="1316535" cy="1318286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04670F-6479-ADF9-40FD-4296ED6B2B0E}"/>
              </a:ext>
            </a:extLst>
          </p:cNvPr>
          <p:cNvGrpSpPr/>
          <p:nvPr/>
        </p:nvGrpSpPr>
        <p:grpSpPr>
          <a:xfrm>
            <a:off x="2949474" y="2331848"/>
            <a:ext cx="4611471" cy="2051084"/>
            <a:chOff x="-2628818" y="1086403"/>
            <a:chExt cx="4611471" cy="2051084"/>
          </a:xfrm>
        </p:grpSpPr>
        <p:grpSp>
          <p:nvGrpSpPr>
            <p:cNvPr id="13" name="Лена 2">
              <a:extLst>
                <a:ext uri="{FF2B5EF4-FFF2-40B4-BE49-F238E27FC236}">
                  <a16:creationId xmlns:a16="http://schemas.microsoft.com/office/drawing/2014/main" id="{5D161B11-3230-DD19-A6A2-428544565798}"/>
                </a:ext>
              </a:extLst>
            </p:cNvPr>
            <p:cNvGrpSpPr/>
            <p:nvPr/>
          </p:nvGrpSpPr>
          <p:grpSpPr>
            <a:xfrm>
              <a:off x="-2628818" y="1086403"/>
              <a:ext cx="4611471" cy="2051084"/>
              <a:chOff x="2979167" y="2410526"/>
              <a:chExt cx="4451421" cy="1998132"/>
            </a:xfrm>
          </p:grpSpPr>
          <p:sp>
            <p:nvSpPr>
              <p:cNvPr id="15" name="Облачко с текстом: овальное 14">
                <a:extLst>
                  <a:ext uri="{FF2B5EF4-FFF2-40B4-BE49-F238E27FC236}">
                    <a16:creationId xmlns:a16="http://schemas.microsoft.com/office/drawing/2014/main" id="{5C9E04A0-89FD-40A5-18EF-A208E230A3EA}"/>
                  </a:ext>
                </a:extLst>
              </p:cNvPr>
              <p:cNvSpPr/>
              <p:nvPr/>
            </p:nvSpPr>
            <p:spPr>
              <a:xfrm>
                <a:off x="2979167" y="2410526"/>
                <a:ext cx="4451421" cy="1998132"/>
              </a:xfrm>
              <a:prstGeom prst="wedgeEllipseCallout">
                <a:avLst>
                  <a:gd name="adj1" fmla="val -25339"/>
                  <a:gd name="adj2" fmla="val -69300"/>
                </a:avLst>
              </a:prstGeom>
              <a:solidFill>
                <a:schemeClr val="bg1">
                  <a:alpha val="99000"/>
                </a:schemeClr>
              </a:solidFill>
              <a:ln>
                <a:noFill/>
              </a:ln>
              <a:effectLst>
                <a:glow rad="50800">
                  <a:srgbClr val="0070C0">
                    <a:alpha val="17000"/>
                  </a:srgbClr>
                </a:glow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2C18C-3D33-48EF-0847-A637D8489094}"/>
                  </a:ext>
                </a:extLst>
              </p:cNvPr>
              <p:cNvSpPr txBox="1"/>
              <p:nvPr/>
            </p:nvSpPr>
            <p:spPr>
              <a:xfrm>
                <a:off x="4364376" y="2879851"/>
                <a:ext cx="27640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МА-НА-МА – суха солома</a:t>
                </a:r>
              </a:p>
            </p:txBody>
          </p:sp>
        </p:grpSp>
        <p:pic>
          <p:nvPicPr>
            <p:cNvPr id="5" name="Рисунок 4" descr="Изображение выглядит как рождественская ел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48B5171-BD66-FBA7-BB4D-A2EBFD5E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999" y="1320894"/>
              <a:ext cx="1419781" cy="1419781"/>
            </a:xfrm>
            <a:prstGeom prst="rect">
              <a:avLst/>
            </a:prstGeom>
          </p:spPr>
        </p:pic>
      </p:grpSp>
      <p:grpSp>
        <p:nvGrpSpPr>
          <p:cNvPr id="81" name="Калина 3">
            <a:extLst>
              <a:ext uri="{FF2B5EF4-FFF2-40B4-BE49-F238E27FC236}">
                <a16:creationId xmlns:a16="http://schemas.microsoft.com/office/drawing/2014/main" id="{E100FD2B-E745-05A7-8278-6243912C7FAF}"/>
              </a:ext>
            </a:extLst>
          </p:cNvPr>
          <p:cNvGrpSpPr/>
          <p:nvPr/>
        </p:nvGrpSpPr>
        <p:grpSpPr>
          <a:xfrm>
            <a:off x="2969396" y="2331848"/>
            <a:ext cx="4611471" cy="2051084"/>
            <a:chOff x="431615" y="1504010"/>
            <a:chExt cx="4451421" cy="1998132"/>
          </a:xfrm>
        </p:grpSpPr>
        <p:sp>
          <p:nvSpPr>
            <p:cNvPr id="51" name="Облачко с текстом: овальное 50">
              <a:extLst>
                <a:ext uri="{FF2B5EF4-FFF2-40B4-BE49-F238E27FC236}">
                  <a16:creationId xmlns:a16="http://schemas.microsoft.com/office/drawing/2014/main" id="{1A5F14A6-099D-9CC3-98B4-FACCEF3B48F5}"/>
                </a:ext>
              </a:extLst>
            </p:cNvPr>
            <p:cNvSpPr/>
            <p:nvPr/>
          </p:nvSpPr>
          <p:spPr>
            <a:xfrm>
              <a:off x="431615" y="1504010"/>
              <a:ext cx="4451421" cy="1998132"/>
            </a:xfrm>
            <a:prstGeom prst="wedgeEllipseCallout">
              <a:avLst>
                <a:gd name="adj1" fmla="val 43214"/>
                <a:gd name="adj2" fmla="val -99977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9B25C-006D-10F9-2052-45B5C087048E}"/>
                </a:ext>
              </a:extLst>
            </p:cNvPr>
            <p:cNvSpPr txBox="1"/>
            <p:nvPr/>
          </p:nvSpPr>
          <p:spPr>
            <a:xfrm>
              <a:off x="456843" y="1877740"/>
              <a:ext cx="31723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- принесу калину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7AD1D4D-F359-428B-A4B4-DD707C63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17965">
              <a:off x="3218504" y="1745246"/>
              <a:ext cx="1437655" cy="145089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AB076E2-A752-0AA1-67CC-E66410F39D78}"/>
              </a:ext>
            </a:extLst>
          </p:cNvPr>
          <p:cNvGrpSpPr/>
          <p:nvPr/>
        </p:nvGrpSpPr>
        <p:grpSpPr>
          <a:xfrm>
            <a:off x="2947459" y="2331848"/>
            <a:ext cx="4611471" cy="2051084"/>
            <a:chOff x="2676132" y="6973316"/>
            <a:chExt cx="4611471" cy="2051084"/>
          </a:xfrm>
        </p:grpSpPr>
        <p:grpSp>
          <p:nvGrpSpPr>
            <p:cNvPr id="24" name="Малина 4">
              <a:extLst>
                <a:ext uri="{FF2B5EF4-FFF2-40B4-BE49-F238E27FC236}">
                  <a16:creationId xmlns:a16="http://schemas.microsoft.com/office/drawing/2014/main" id="{766F0F06-225D-5F34-3193-38A985D5E75C}"/>
                </a:ext>
              </a:extLst>
            </p:cNvPr>
            <p:cNvGrpSpPr/>
            <p:nvPr/>
          </p:nvGrpSpPr>
          <p:grpSpPr>
            <a:xfrm>
              <a:off x="2676132" y="6973316"/>
              <a:ext cx="4611471" cy="2051084"/>
              <a:chOff x="3040603" y="2543363"/>
              <a:chExt cx="4451421" cy="1998132"/>
            </a:xfrm>
          </p:grpSpPr>
          <p:sp>
            <p:nvSpPr>
              <p:cNvPr id="27" name="Облачко с текстом: овальное 26">
                <a:extLst>
                  <a:ext uri="{FF2B5EF4-FFF2-40B4-BE49-F238E27FC236}">
                    <a16:creationId xmlns:a16="http://schemas.microsoft.com/office/drawing/2014/main" id="{704C8FDF-0162-1264-044E-24265D1C8D83}"/>
                  </a:ext>
                </a:extLst>
              </p:cNvPr>
              <p:cNvSpPr/>
              <p:nvPr/>
            </p:nvSpPr>
            <p:spPr>
              <a:xfrm>
                <a:off x="3040603" y="2543363"/>
                <a:ext cx="4451421" cy="1998132"/>
              </a:xfrm>
              <a:prstGeom prst="wedgeEllipseCallout">
                <a:avLst>
                  <a:gd name="adj1" fmla="val 50865"/>
                  <a:gd name="adj2" fmla="val -16711"/>
                </a:avLst>
              </a:prstGeom>
              <a:solidFill>
                <a:schemeClr val="bg1">
                  <a:alpha val="99000"/>
                </a:schemeClr>
              </a:solidFill>
              <a:ln>
                <a:noFill/>
              </a:ln>
              <a:effectLst>
                <a:glow rad="50800">
                  <a:srgbClr val="0070C0">
                    <a:alpha val="17000"/>
                  </a:srgbClr>
                </a:glow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0B2D2C-CB99-8423-07A4-F9736CFD78B5}"/>
                  </a:ext>
                </a:extLst>
              </p:cNvPr>
              <p:cNvSpPr txBox="1"/>
              <p:nvPr/>
            </p:nvSpPr>
            <p:spPr>
              <a:xfrm>
                <a:off x="3151299" y="3035797"/>
                <a:ext cx="2832327" cy="92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МУ-НУ-МУ –  </a:t>
                </a:r>
              </a:p>
              <a:p>
                <a:pPr algn="ctr"/>
                <a:r>
                  <a:rPr lang="ru-RU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зберу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ожину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Рисунок 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D4D2802-DD19-C23E-75AD-828F58FB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433" y="7203111"/>
              <a:ext cx="1505483" cy="1505483"/>
            </a:xfrm>
            <a:prstGeom prst="rect">
              <a:avLst/>
            </a:prstGeom>
          </p:spPr>
        </p:pic>
      </p:grpSp>
      <p:grpSp>
        <p:nvGrpSpPr>
          <p:cNvPr id="62" name="Слон 5">
            <a:extLst>
              <a:ext uri="{FF2B5EF4-FFF2-40B4-BE49-F238E27FC236}">
                <a16:creationId xmlns:a16="http://schemas.microsoft.com/office/drawing/2014/main" id="{24CC0783-03D5-A26E-8E8B-90584639F9FF}"/>
              </a:ext>
            </a:extLst>
          </p:cNvPr>
          <p:cNvGrpSpPr/>
          <p:nvPr/>
        </p:nvGrpSpPr>
        <p:grpSpPr>
          <a:xfrm>
            <a:off x="2926477" y="2324125"/>
            <a:ext cx="4611471" cy="2051084"/>
            <a:chOff x="3141828" y="2325442"/>
            <a:chExt cx="4451421" cy="1998132"/>
          </a:xfrm>
        </p:grpSpPr>
        <p:sp>
          <p:nvSpPr>
            <p:cNvPr id="58" name="Облачко с текстом: овальное 57">
              <a:extLst>
                <a:ext uri="{FF2B5EF4-FFF2-40B4-BE49-F238E27FC236}">
                  <a16:creationId xmlns:a16="http://schemas.microsoft.com/office/drawing/2014/main" id="{6F4A9C05-571A-077E-2397-9E399C9CA3C5}"/>
                </a:ext>
              </a:extLst>
            </p:cNvPr>
            <p:cNvSpPr/>
            <p:nvPr/>
          </p:nvSpPr>
          <p:spPr>
            <a:xfrm>
              <a:off x="3141828" y="2325442"/>
              <a:ext cx="4451421" cy="1998132"/>
            </a:xfrm>
            <a:prstGeom prst="wedgeEllipseCallout">
              <a:avLst>
                <a:gd name="adj1" fmla="val 73208"/>
                <a:gd name="adj2" fmla="val 6230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039E09-E9A8-3430-5C2B-43B0E845E8A4}"/>
                </a:ext>
              </a:extLst>
            </p:cNvPr>
            <p:cNvSpPr txBox="1"/>
            <p:nvPr/>
          </p:nvSpPr>
          <p:spPr>
            <a:xfrm>
              <a:off x="4268766" y="2748129"/>
              <a:ext cx="3220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</a:p>
            <a:p>
              <a:pPr algn="ctr"/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бачу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слона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59DCF63-509E-134C-9040-CBC55D94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51" y="2618119"/>
              <a:ext cx="1416899" cy="1463674"/>
            </a:xfrm>
            <a:prstGeom prst="rect">
              <a:avLst/>
            </a:prstGeom>
          </p:spPr>
        </p:pic>
      </p:grpSp>
      <p:grpSp>
        <p:nvGrpSpPr>
          <p:cNvPr id="78" name="Бананы 6">
            <a:extLst>
              <a:ext uri="{FF2B5EF4-FFF2-40B4-BE49-F238E27FC236}">
                <a16:creationId xmlns:a16="http://schemas.microsoft.com/office/drawing/2014/main" id="{77307250-F481-338F-8CEE-04B1A6280286}"/>
              </a:ext>
            </a:extLst>
          </p:cNvPr>
          <p:cNvGrpSpPr/>
          <p:nvPr/>
        </p:nvGrpSpPr>
        <p:grpSpPr>
          <a:xfrm>
            <a:off x="2953951" y="2314657"/>
            <a:ext cx="4611471" cy="2051084"/>
            <a:chOff x="1464583" y="1557194"/>
            <a:chExt cx="4451421" cy="1998132"/>
          </a:xfrm>
        </p:grpSpPr>
        <p:sp>
          <p:nvSpPr>
            <p:cNvPr id="63" name="Облачко с текстом: овальное 62">
              <a:extLst>
                <a:ext uri="{FF2B5EF4-FFF2-40B4-BE49-F238E27FC236}">
                  <a16:creationId xmlns:a16="http://schemas.microsoft.com/office/drawing/2014/main" id="{12519795-365D-4840-4238-04CFD582C151}"/>
                </a:ext>
              </a:extLst>
            </p:cNvPr>
            <p:cNvSpPr/>
            <p:nvPr/>
          </p:nvSpPr>
          <p:spPr>
            <a:xfrm>
              <a:off x="1464583" y="1557194"/>
              <a:ext cx="4451421" cy="1998132"/>
            </a:xfrm>
            <a:prstGeom prst="wedgeEllipseCallout">
              <a:avLst>
                <a:gd name="adj1" fmla="val 10894"/>
                <a:gd name="adj2" fmla="val 65293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8CA7B-8E68-7F16-8DC8-261DC852056C}"/>
                </a:ext>
              </a:extLst>
            </p:cNvPr>
            <p:cNvSpPr txBox="1"/>
            <p:nvPr/>
          </p:nvSpPr>
          <p:spPr>
            <a:xfrm>
              <a:off x="1626293" y="1992345"/>
              <a:ext cx="30288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МИ-НИ-МИ – </a:t>
              </a:r>
            </a:p>
            <a:p>
              <a:pPr algn="ctr"/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їм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банани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6EEEEC62-5612-EEC2-5C7F-CA851AEC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8993">
              <a:off x="4229079" y="2006715"/>
              <a:ext cx="1360167" cy="1274502"/>
            </a:xfrm>
            <a:prstGeom prst="rect">
              <a:avLst/>
            </a:prstGeom>
          </p:spPr>
        </p:pic>
      </p:grpSp>
      <p:grpSp>
        <p:nvGrpSpPr>
          <p:cNvPr id="77" name="Мама 7">
            <a:extLst>
              <a:ext uri="{FF2B5EF4-FFF2-40B4-BE49-F238E27FC236}">
                <a16:creationId xmlns:a16="http://schemas.microsoft.com/office/drawing/2014/main" id="{503651F8-C7E3-B607-C513-4D548DA9004B}"/>
              </a:ext>
            </a:extLst>
          </p:cNvPr>
          <p:cNvGrpSpPr/>
          <p:nvPr/>
        </p:nvGrpSpPr>
        <p:grpSpPr>
          <a:xfrm>
            <a:off x="2932014" y="2334409"/>
            <a:ext cx="4611471" cy="2051084"/>
            <a:chOff x="3039605" y="2341916"/>
            <a:chExt cx="4451421" cy="1998132"/>
          </a:xfrm>
        </p:grpSpPr>
        <p:sp>
          <p:nvSpPr>
            <p:cNvPr id="67" name="Облачко с текстом: овальное 66">
              <a:extLst>
                <a:ext uri="{FF2B5EF4-FFF2-40B4-BE49-F238E27FC236}">
                  <a16:creationId xmlns:a16="http://schemas.microsoft.com/office/drawing/2014/main" id="{0CE9F78E-CEF7-2FB2-67DF-A26FF71D7277}"/>
                </a:ext>
              </a:extLst>
            </p:cNvPr>
            <p:cNvSpPr/>
            <p:nvPr/>
          </p:nvSpPr>
          <p:spPr>
            <a:xfrm>
              <a:off x="3039605" y="2341916"/>
              <a:ext cx="4451421" cy="1998132"/>
            </a:xfrm>
            <a:prstGeom prst="wedgeEllipseCallout">
              <a:avLst>
                <a:gd name="adj1" fmla="val -50568"/>
                <a:gd name="adj2" fmla="val 6644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14C6F7-DD42-AC90-BCA2-103E5E79C5A4}"/>
                </a:ext>
              </a:extLst>
            </p:cNvPr>
            <p:cNvSpPr txBox="1"/>
            <p:nvPr/>
          </p:nvSpPr>
          <p:spPr>
            <a:xfrm>
              <a:off x="4788261" y="2786972"/>
              <a:ext cx="26815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–маму </a:t>
              </a:r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обійму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9C78EB9-F088-25E7-CB72-538B60D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9347" y="2522167"/>
              <a:ext cx="1665440" cy="166544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32ADACB-BE3F-6391-971A-6F51862C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813" y="2882577"/>
              <a:ext cx="995476" cy="995476"/>
            </a:xfrm>
            <a:prstGeom prst="rect">
              <a:avLst/>
            </a:prstGeom>
          </p:spPr>
        </p:pic>
      </p:grpSp>
      <p:grpSp>
        <p:nvGrpSpPr>
          <p:cNvPr id="84" name="Алмаз">
            <a:extLst>
              <a:ext uri="{FF2B5EF4-FFF2-40B4-BE49-F238E27FC236}">
                <a16:creationId xmlns:a16="http://schemas.microsoft.com/office/drawing/2014/main" id="{F22AEA20-42CF-FFAD-7F2E-0F9C5A0BF98E}"/>
              </a:ext>
            </a:extLst>
          </p:cNvPr>
          <p:cNvGrpSpPr/>
          <p:nvPr/>
        </p:nvGrpSpPr>
        <p:grpSpPr>
          <a:xfrm>
            <a:off x="2934029" y="2158321"/>
            <a:ext cx="4611471" cy="2201445"/>
            <a:chOff x="2927327" y="2245105"/>
            <a:chExt cx="4451421" cy="2144611"/>
          </a:xfrm>
        </p:grpSpPr>
        <p:sp>
          <p:nvSpPr>
            <p:cNvPr id="46" name="Облачко с текстом: овальное 45">
              <a:extLst>
                <a:ext uri="{FF2B5EF4-FFF2-40B4-BE49-F238E27FC236}">
                  <a16:creationId xmlns:a16="http://schemas.microsoft.com/office/drawing/2014/main" id="{2396D84C-B3FE-3D25-97D2-C2B1B6DDC532}"/>
                </a:ext>
              </a:extLst>
            </p:cNvPr>
            <p:cNvSpPr/>
            <p:nvPr/>
          </p:nvSpPr>
          <p:spPr>
            <a:xfrm>
              <a:off x="2927327" y="2383358"/>
              <a:ext cx="4451421" cy="1998132"/>
            </a:xfrm>
            <a:prstGeom prst="wedgeEllipseCallout">
              <a:avLst>
                <a:gd name="adj1" fmla="val -77054"/>
                <a:gd name="adj2" fmla="val 9971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6C6C00F-C3E8-CE5C-9B38-06F5CAF3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02" y="2245105"/>
              <a:ext cx="2060452" cy="2144611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29842" y="2515839"/>
            <a:ext cx="23622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0.02292 L 0.03932 0.02315 C 0.04023 0.0243 0.04609 0.03449 0.04909 0.03704 C 0.04987 0.03773 0.05078 0.03819 0.05169 0.03866 C 0.05716 0.04815 0.05429 0.04491 0.05976 0.04977 C 0.06028 0.05069 0.0608 0.05208 0.06159 0.05301 C 0.06289 0.05463 0.06471 0.05555 0.06601 0.05764 C 0.06679 0.05903 0.06679 0.06134 0.06771 0.0625 C 0.0694 0.06412 0.07148 0.06412 0.07304 0.06551 C 0.0763 0.06852 0.07838 0.0706 0.08203 0.07199 C 0.08346 0.07245 0.08502 0.07292 0.08646 0.07361 C 0.09036 0.07523 0.08789 0.075 0.0901 0.07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0.075 L 0.28659 -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59 -0.00671 C 0.28255 -0.04306 0.30703 -0.08148 0.34114 -0.09445 C 0.37604 -0.10764 0.40716 -0.09074 0.41146 -0.05486 C 0.41562 -0.01875 0.44674 -0.00208 0.48125 -0.01505 C 0.51588 -0.02732 0.54023 -0.06621 0.5362 -0.10208 " pathEditMode="relative" rAng="20880000" ptsTypes="AAA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01 -0.09306 L 0.54101 -0.09283 L 0.57135 -0.09468 C 0.57278 -0.09514 0.57317 -0.10417 0.57396 -0.10579 C 0.57474 -0.10741 0.57578 -0.10787 0.57669 -0.10903 C 0.58177 -0.11551 0.57851 -0.1132 0.58476 -0.11528 C 0.59062 -0.11482 0.59661 -0.11482 0.6026 -0.11389 C 0.60351 -0.11366 0.60442 -0.11273 0.60534 -0.11227 C 0.60651 -0.11158 0.60768 -0.11134 0.60885 -0.11065 C 0.61067 -0.10972 0.61237 -0.1081 0.61419 -0.10741 C 0.61992 -0.10509 0.6332 -0.10463 0.63659 -0.10417 C 0.64323 -0.0963 0.63502 -0.10648 0.64192 -0.0963 C 0.64271 -0.09514 0.64375 -0.09421 0.64466 -0.09306 C 0.64427 -0.08426 0.6444 -0.075 0.64375 -0.06621 C 0.64349 -0.06435 0.64245 -0.0632 0.64192 -0.06134 C 0.63828 -0.04838 0.6444 -0.06551 0.63919 -0.05185 C 0.63737 -0.03843 0.63997 -0.05208 0.63567 -0.04074 C 0.63515 -0.03935 0.63528 -0.0375 0.63476 -0.03611 C 0.63268 -0.0294 0.63138 -0.02917 0.62851 -0.02338 C 0.61719 -0.00046 0.63242 -0.03009 0.62409 -0.01227 C 0.62317 -0.01042 0.62213 -0.00926 0.62135 -0.00741 C 0.62044 -0.00556 0.61953 -0.00324 0.61875 -0.00116 C 0.6181 0.00046 0.61771 0.00231 0.61692 0.0037 C 0.61549 0.00602 0.61393 0.00787 0.61237 0.00995 C 0.61054 0.01643 0.6108 0.0169 0.60794 0.02268 C 0.60716 0.0243 0.60612 0.02569 0.60534 0.02754 C 0.60338 0.03148 0.60208 0.03634 0.59987 0.04028 C 0.59909 0.04167 0.59791 0.04305 0.59726 0.04491 C 0.59648 0.04676 0.59622 0.0493 0.59544 0.05139 C 0.59466 0.05347 0.59362 0.05532 0.59284 0.05764 C 0.59153 0.06111 0.59049 0.06528 0.58919 0.06875 C 0.5776 0.09977 0.59297 0.05486 0.58294 0.08472 C 0.58138 0.09583 0.58307 0.08634 0.58021 0.09583 C 0.57161 0.12407 0.58086 0.09606 0.57396 0.11643 C 0.5737 0.12222 0.57357 0.12801 0.57317 0.13379 C 0.57291 0.13588 0.57226 0.13796 0.57226 0.14028 C 0.572 0.14745 0.57226 0.15509 0.57226 0.1625 " pathEditMode="relative" rAng="0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6 0.1625 L 0.57226 0.16273 C 0.57252 0.16991 0.57265 0.17731 0.57304 0.18472 C 0.57317 0.18634 0.57344 0.18796 0.57396 0.18935 C 0.57461 0.19097 0.57565 0.19167 0.57669 0.19259 C 0.57812 0.19375 0.57969 0.19467 0.58112 0.19583 C 0.58268 0.19792 0.58411 0.19977 0.58554 0.20208 C 0.58685 0.20417 0.58776 0.20671 0.58919 0.20833 C 0.58997 0.20949 0.59101 0.20949 0.59179 0.20995 C 0.59479 0.21528 0.59232 0.21157 0.59635 0.21481 C 0.60625 0.22245 0.59205 0.21713 0.61601 0.21944 C 0.62265 0.22731 0.62135 0.22546 0.62851 0.23542 C 0.63411 0.24305 0.63099 0.24051 0.63567 0.24329 C 0.63737 0.24537 0.6388 0.24676 0.6401 0.24977 C 0.64531 0.26204 0.6414 0.25648 0.64635 0.2625 C 0.64661 0.26389 0.64674 0.26574 0.64726 0.26713 C 0.64765 0.26852 0.64857 0.26921 0.64909 0.27037 C 0.64974 0.27176 0.65026 0.27338 0.65078 0.275 C 0.65534 0.28912 0.65 0.27454 0.65442 0.28611 C 0.65469 0.28842 0.65482 0.29051 0.65534 0.29259 C 0.65573 0.29467 0.65677 0.29653 0.65703 0.29884 C 0.65768 0.30347 0.65742 0.30856 0.65794 0.31319 C 0.65846 0.31805 0.66054 0.32592 0.66159 0.33055 C 0.66276 0.33611 0.66263 0.33657 0.66341 0.34329 C 0.66276 0.3618 0.66354 0.36921 0.66067 0.38472 C 0.66041 0.38611 0.66015 0.38796 0.65976 0.38935 C 0.65924 0.39097 0.65846 0.39236 0.65794 0.39421 C 0.65729 0.39629 0.65677 0.39838 0.65625 0.40046 C 0.65469 0.40694 0.65625 0.4037 0.65442 0.4069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879 L -0.00169 0.00902 C -0.00221 0.01319 -0.00391 0.03541 -0.00625 0.04375 C -0.0069 0.04606 -0.00807 0.04791 -0.00886 0.05 C -0.00951 0.05162 -0.01003 0.05324 -0.01068 0.05486 C -0.01159 0.05694 -0.0125 0.05902 -0.01341 0.06134 C -0.01393 0.06273 -0.01445 0.06458 -0.01511 0.06597 C -0.02357 0.0831 -0.01628 0.06782 -0.02227 0.07708 C -0.03203 0.09189 -0.02031 0.07523 -0.02852 0.08981 C -0.0293 0.0912 -0.03047 0.09166 -0.03125 0.09305 C -0.03255 0.0949 -0.03346 0.09768 -0.03477 0.0993 C -0.03555 0.10046 -0.03659 0.10023 -0.0375 0.10092 C -0.03841 0.10185 -0.03919 0.10347 -0.04011 0.10416 C -0.04128 0.10509 -0.04258 0.10509 -0.04375 0.10578 C -0.05013 0.10902 -0.0418 0.10578 -0.05091 0.10902 C -0.05768 0.10833 -0.06458 0.10833 -0.07136 0.1074 C -0.0724 0.10717 -0.07318 0.10601 -0.07409 0.10578 C -0.07669 0.10486 -0.07943 0.10439 -0.08216 0.10416 L -0.10886 0.10092 C -0.11003 0.1 -0.1112 0.09861 -0.1125 0.09768 C -0.12591 0.08981 -0.10664 0.10416 -0.12227 0.09305 C -0.13268 0.08564 -0.11862 0.09467 -0.12943 0.08518 C -0.13333 0.08148 -0.13698 0.07939 -0.14102 0.07708 C -0.14727 0.06967 -0.13945 0.07847 -0.14818 0.07083 C -0.1543 0.06527 -0.14701 0.06921 -0.15443 0.06597 C -0.1556 0.06435 -0.15677 0.06273 -0.15794 0.06134 C -0.15886 0.06018 -0.1599 0.05925 -0.16068 0.0581 C -0.16758 0.04791 -0.15938 0.0581 -0.16602 0.05 C -0.16667 0.04861 -0.16706 0.04675 -0.16784 0.04537 C -0.16888 0.04305 -0.17044 0.04143 -0.17136 0.03888 C -0.17201 0.0375 -0.1724 0.03541 -0.17318 0.03425 C -0.17422 0.03263 -0.17565 0.0324 -0.17669 0.03101 C -0.17774 0.02962 -0.17852 0.02777 -0.17943 0.02615 C -0.18021 0.025 -0.18125 0.02407 -0.18216 0.02314 C -0.18268 0.02106 -0.18307 0.01851 -0.18386 0.01666 C -0.1849 0.01435 -0.18633 0.0125 -0.1875 0.01041 L -0.19102 0.00393 C -0.19219 0.00231 -0.19336 0.00069 -0.19466 -0.0007 C -0.19544 -0.00186 -0.19636 -0.00301 -0.19727 -0.00394 C -0.19818 -0.00463 -0.19909 -0.0051 -0.2 -0.00556 C -0.20221 -0.00834 -0.20417 -0.01112 -0.20716 -0.01181 C -0.20912 -0.0125 -0.21133 -0.01181 -0.21328 -0.01181 " pathEditMode="relative" rAng="0" ptsTypes="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0.01019 L -0.22123 -0.00996 C -0.22526 -0.00996 -0.24076 -0.01088 -0.24714 -0.00556 C -0.25378 -0.00024 -0.24961 0.00092 -0.25521 0.00717 C -0.25625 0.00833 -0.25755 0.0081 -0.25873 0.00879 C -0.25964 0.0118 -0.26042 0.01527 -0.26146 0.01828 C -0.26458 0.02731 -0.26406 0.02199 -0.2668 0.03263 C -0.26758 0.03564 -0.26797 0.03888 -0.26862 0.04212 C -0.26914 0.04421 -0.26979 0.04629 -0.27044 0.04837 C -0.2711 0.05092 -0.27136 0.05393 -0.27214 0.05625 C -0.27292 0.05856 -0.27396 0.06064 -0.27487 0.06273 L -0.27669 0.07222 C -0.27695 0.07384 -0.27695 0.07569 -0.27748 0.07708 C -0.27813 0.07847 -0.27891 0.08009 -0.2793 0.08171 C -0.28008 0.08425 -0.2806 0.08703 -0.28112 0.08958 C -0.28138 0.0912 -0.28151 0.09305 -0.28203 0.09444 C -0.28242 0.09583 -0.2832 0.09652 -0.28373 0.09768 C -0.28503 0.10023 -0.28633 0.10277 -0.28737 0.10555 C -0.28841 0.1081 -0.28893 0.11111 -0.28998 0.11342 C -0.29141 0.11643 -0.29453 0.12152 -0.29453 0.12175 C -0.29479 0.12291 -0.29492 0.12476 -0.29544 0.12615 C -0.29583 0.12777 -0.29675 0.12916 -0.29714 0.13101 C -0.2987 0.13703 -0.29727 0.13796 -0.29987 0.14375 C -0.30052 0.14513 -0.30169 0.14583 -0.30248 0.14675 C -0.30547 0.15717 -0.30339 0.15138 -0.30964 0.16273 C -0.31055 0.16435 -0.3112 0.16666 -0.31237 0.16736 C -0.31498 0.16898 -0.31771 0.17106 -0.32044 0.17222 L -0.32748 0.17546 L -0.33112 0.17708 C -0.33737 0.17592 -0.34362 0.17523 -0.34987 0.17384 C -0.35248 0.17314 -0.353 0.17129 -0.35521 0.16898 C -0.35638 0.16782 -0.35755 0.16689 -0.35873 0.16597 C -0.36797 0.14953 -0.35352 0.17384 -0.36589 0.15787 C -0.37982 0.14004 -0.36511 0.15393 -0.37487 0.14513 C -0.37604 0.14305 -0.37748 0.1412 -0.37839 0.13888 C -0.38281 0.1287 -0.37787 0.13634 -0.38203 0.12777 C -0.38333 0.125 -0.38516 0.12291 -0.38646 0.1199 C -0.38828 0.1155 -0.38971 0.11087 -0.3918 0.10717 C -0.39388 0.10347 -0.39675 0.10069 -0.39805 0.09606 C -0.39922 0.09189 -0.40013 0.08726 -0.40169 0.08333 C -0.40221 0.08171 -0.40287 0.08009 -0.40339 0.07847 C -0.4043 0.07638 -0.40534 0.07453 -0.40612 0.07222 C -0.40677 0.07013 -0.40716 0.06782 -0.40794 0.06597 C -0.40886 0.06342 -0.41029 0.0618 -0.41146 0.05949 C -0.41276 0.05694 -0.41393 0.05439 -0.41498 0.05162 C -0.41628 0.04861 -0.41693 0.04444 -0.41862 0.04212 L -0.42214 0.03726 C -0.42279 0.03564 -0.42318 0.03379 -0.42396 0.03263 C -0.42565 0.02939 -0.42708 0.02916 -0.4293 0.02777 C -0.43021 0.02662 -0.43112 0.02569 -0.43203 0.02453 C -0.43268 0.02361 -0.43294 0.02199 -0.43373 0.02152 C -0.43737 0.01944 -0.44258 0.0199 -0.44623 0.0199 " pathEditMode="relative" rAng="0" ptsTypes="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0.0199 L -0.58177 0.062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2024-11-19T13:13:09Z</dcterms:created>
  <dcterms:modified xsi:type="dcterms:W3CDTF">2024-11-20T14:39:28Z</dcterms:modified>
</cp:coreProperties>
</file>