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2725" y="1771650"/>
            <a:ext cx="4200525" cy="414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2024-10-24T20:16:19Z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