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5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3" y="50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tags" Target="../tags/tag1.xml"/><Relationship Id="rId22" Type="http://schemas.openxmlformats.org/officeDocument/2006/relationships/image" Target="../media/image19.png"/><Relationship Id="rId23" Type="http://schemas.openxmlformats.org/officeDocument/2006/relationships/slideLayout" Target="../slideLayouts/slideLayout7.xml"/><Relationship Id="rId2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049" y="0"/>
            <a:ext cx="12208197" cy="6917120"/>
          </a:xfrm>
          <a:prstGeom prst="rect">
            <a:avLst/>
          </a:prstGeom>
        </p:spPr>
      </p:pic>
      <p:sp>
        <p:nvSpPr>
          <p:cNvPr id="3" name="Прямокутник: округлені кути 2"/>
          <p:cNvSpPr/>
          <p:nvPr/>
        </p:nvSpPr>
        <p:spPr>
          <a:xfrm>
            <a:off x="1158164" y="167940"/>
            <a:ext cx="6057901" cy="1125401"/>
          </a:xfrm>
          <a:custGeom>
            <a:avLst/>
            <a:gdLst>
              <a:gd name="connsiteX0" fmla="*/ 0 w 6057901"/>
              <a:gd name="connsiteY0" fmla="*/ 187571 h 1125401"/>
              <a:gd name="connsiteX1" fmla="*/ 187571 w 6057901"/>
              <a:gd name="connsiteY1" fmla="*/ 0 h 1125401"/>
              <a:gd name="connsiteX2" fmla="*/ 755847 w 6057901"/>
              <a:gd name="connsiteY2" fmla="*/ 0 h 1125401"/>
              <a:gd name="connsiteX3" fmla="*/ 1437778 w 6057901"/>
              <a:gd name="connsiteY3" fmla="*/ 0 h 1125401"/>
              <a:gd name="connsiteX4" fmla="*/ 2006054 w 6057901"/>
              <a:gd name="connsiteY4" fmla="*/ 0 h 1125401"/>
              <a:gd name="connsiteX5" fmla="*/ 2517502 w 6057901"/>
              <a:gd name="connsiteY5" fmla="*/ 0 h 1125401"/>
              <a:gd name="connsiteX6" fmla="*/ 3085778 w 6057901"/>
              <a:gd name="connsiteY6" fmla="*/ 0 h 1125401"/>
              <a:gd name="connsiteX7" fmla="*/ 3483571 w 6057901"/>
              <a:gd name="connsiteY7" fmla="*/ 0 h 1125401"/>
              <a:gd name="connsiteX8" fmla="*/ 3995020 w 6057901"/>
              <a:gd name="connsiteY8" fmla="*/ 0 h 1125401"/>
              <a:gd name="connsiteX9" fmla="*/ 4449640 w 6057901"/>
              <a:gd name="connsiteY9" fmla="*/ 0 h 1125401"/>
              <a:gd name="connsiteX10" fmla="*/ 4904261 w 6057901"/>
              <a:gd name="connsiteY10" fmla="*/ 0 h 1125401"/>
              <a:gd name="connsiteX11" fmla="*/ 5870330 w 6057901"/>
              <a:gd name="connsiteY11" fmla="*/ 0 h 1125401"/>
              <a:gd name="connsiteX12" fmla="*/ 6057901 w 6057901"/>
              <a:gd name="connsiteY12" fmla="*/ 187571 h 1125401"/>
              <a:gd name="connsiteX13" fmla="*/ 6057901 w 6057901"/>
              <a:gd name="connsiteY13" fmla="*/ 540193 h 1125401"/>
              <a:gd name="connsiteX14" fmla="*/ 6057901 w 6057901"/>
              <a:gd name="connsiteY14" fmla="*/ 937830 h 1125401"/>
              <a:gd name="connsiteX15" fmla="*/ 5870330 w 6057901"/>
              <a:gd name="connsiteY15" fmla="*/ 1125401 h 1125401"/>
              <a:gd name="connsiteX16" fmla="*/ 5302054 w 6057901"/>
              <a:gd name="connsiteY16" fmla="*/ 1125401 h 1125401"/>
              <a:gd name="connsiteX17" fmla="*/ 4904261 w 6057901"/>
              <a:gd name="connsiteY17" fmla="*/ 1125401 h 1125401"/>
              <a:gd name="connsiteX18" fmla="*/ 4449640 w 6057901"/>
              <a:gd name="connsiteY18" fmla="*/ 1125401 h 1125401"/>
              <a:gd name="connsiteX19" fmla="*/ 3881364 w 6057901"/>
              <a:gd name="connsiteY19" fmla="*/ 1125401 h 1125401"/>
              <a:gd name="connsiteX20" fmla="*/ 3426744 w 6057901"/>
              <a:gd name="connsiteY20" fmla="*/ 1125401 h 1125401"/>
              <a:gd name="connsiteX21" fmla="*/ 3028951 w 6057901"/>
              <a:gd name="connsiteY21" fmla="*/ 1125401 h 1125401"/>
              <a:gd name="connsiteX22" fmla="*/ 2517502 w 6057901"/>
              <a:gd name="connsiteY22" fmla="*/ 1125401 h 1125401"/>
              <a:gd name="connsiteX23" fmla="*/ 1835571 w 6057901"/>
              <a:gd name="connsiteY23" fmla="*/ 1125401 h 1125401"/>
              <a:gd name="connsiteX24" fmla="*/ 1210468 w 6057901"/>
              <a:gd name="connsiteY24" fmla="*/ 1125401 h 1125401"/>
              <a:gd name="connsiteX25" fmla="*/ 187571 w 6057901"/>
              <a:gd name="connsiteY25" fmla="*/ 1125401 h 1125401"/>
              <a:gd name="connsiteX26" fmla="*/ 0 w 6057901"/>
              <a:gd name="connsiteY26" fmla="*/ 937830 h 1125401"/>
              <a:gd name="connsiteX27" fmla="*/ 0 w 6057901"/>
              <a:gd name="connsiteY27" fmla="*/ 577706 h 1125401"/>
              <a:gd name="connsiteX28" fmla="*/ 0 w 6057901"/>
              <a:gd name="connsiteY28" fmla="*/ 187571 h 11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7901" h="1125401" fill="none" extrusionOk="0">
                <a:moveTo>
                  <a:pt x="0" y="187571"/>
                </a:moveTo>
                <a:cubicBezTo>
                  <a:pt x="18571" y="76447"/>
                  <a:pt x="79217" y="21370"/>
                  <a:pt x="187571" y="0"/>
                </a:cubicBezTo>
                <a:cubicBezTo>
                  <a:pt x="433297" y="-12563"/>
                  <a:pt x="523643" y="22085"/>
                  <a:pt x="755847" y="0"/>
                </a:cubicBezTo>
                <a:cubicBezTo>
                  <a:pt x="988051" y="-22085"/>
                  <a:pt x="1237190" y="28769"/>
                  <a:pt x="1437778" y="0"/>
                </a:cubicBezTo>
                <a:cubicBezTo>
                  <a:pt x="1638366" y="-28769"/>
                  <a:pt x="1812898" y="52392"/>
                  <a:pt x="2006054" y="0"/>
                </a:cubicBezTo>
                <a:cubicBezTo>
                  <a:pt x="2199210" y="-52392"/>
                  <a:pt x="2388955" y="3231"/>
                  <a:pt x="2517502" y="0"/>
                </a:cubicBezTo>
                <a:cubicBezTo>
                  <a:pt x="2646049" y="-3231"/>
                  <a:pt x="2932480" y="2488"/>
                  <a:pt x="3085778" y="0"/>
                </a:cubicBezTo>
                <a:cubicBezTo>
                  <a:pt x="3239076" y="-2488"/>
                  <a:pt x="3394907" y="32359"/>
                  <a:pt x="3483571" y="0"/>
                </a:cubicBezTo>
                <a:cubicBezTo>
                  <a:pt x="3572235" y="-32359"/>
                  <a:pt x="3745994" y="50495"/>
                  <a:pt x="3995020" y="0"/>
                </a:cubicBezTo>
                <a:cubicBezTo>
                  <a:pt x="4244046" y="-50495"/>
                  <a:pt x="4296222" y="1217"/>
                  <a:pt x="4449640" y="0"/>
                </a:cubicBezTo>
                <a:cubicBezTo>
                  <a:pt x="4603058" y="-1217"/>
                  <a:pt x="4691312" y="54231"/>
                  <a:pt x="4904261" y="0"/>
                </a:cubicBezTo>
                <a:cubicBezTo>
                  <a:pt x="5117210" y="-54231"/>
                  <a:pt x="5607009" y="70026"/>
                  <a:pt x="5870330" y="0"/>
                </a:cubicBezTo>
                <a:cubicBezTo>
                  <a:pt x="5997280" y="-7612"/>
                  <a:pt x="6052622" y="101774"/>
                  <a:pt x="6057901" y="187571"/>
                </a:cubicBezTo>
                <a:cubicBezTo>
                  <a:pt x="6079754" y="337204"/>
                  <a:pt x="6043388" y="417144"/>
                  <a:pt x="6057901" y="540193"/>
                </a:cubicBezTo>
                <a:cubicBezTo>
                  <a:pt x="6072414" y="663242"/>
                  <a:pt x="6052621" y="779556"/>
                  <a:pt x="6057901" y="937830"/>
                </a:cubicBezTo>
                <a:cubicBezTo>
                  <a:pt x="6050391" y="1020855"/>
                  <a:pt x="5975964" y="1112604"/>
                  <a:pt x="5870330" y="1125401"/>
                </a:cubicBezTo>
                <a:cubicBezTo>
                  <a:pt x="5729880" y="1161884"/>
                  <a:pt x="5454967" y="1072565"/>
                  <a:pt x="5302054" y="1125401"/>
                </a:cubicBezTo>
                <a:cubicBezTo>
                  <a:pt x="5149141" y="1178237"/>
                  <a:pt x="5001743" y="1087092"/>
                  <a:pt x="4904261" y="1125401"/>
                </a:cubicBezTo>
                <a:cubicBezTo>
                  <a:pt x="4806779" y="1163710"/>
                  <a:pt x="4576841" y="1117154"/>
                  <a:pt x="4449640" y="1125401"/>
                </a:cubicBezTo>
                <a:cubicBezTo>
                  <a:pt x="4322439" y="1133648"/>
                  <a:pt x="4054806" y="1111987"/>
                  <a:pt x="3881364" y="1125401"/>
                </a:cubicBezTo>
                <a:cubicBezTo>
                  <a:pt x="3707922" y="1138815"/>
                  <a:pt x="3586167" y="1075586"/>
                  <a:pt x="3426744" y="1125401"/>
                </a:cubicBezTo>
                <a:cubicBezTo>
                  <a:pt x="3267321" y="1175216"/>
                  <a:pt x="3130425" y="1095058"/>
                  <a:pt x="3028951" y="1125401"/>
                </a:cubicBezTo>
                <a:cubicBezTo>
                  <a:pt x="2927477" y="1155744"/>
                  <a:pt x="2760654" y="1080311"/>
                  <a:pt x="2517502" y="1125401"/>
                </a:cubicBezTo>
                <a:cubicBezTo>
                  <a:pt x="2274350" y="1170491"/>
                  <a:pt x="2102407" y="1075310"/>
                  <a:pt x="1835571" y="1125401"/>
                </a:cubicBezTo>
                <a:cubicBezTo>
                  <a:pt x="1568735" y="1175492"/>
                  <a:pt x="1480000" y="1071661"/>
                  <a:pt x="1210468" y="1125401"/>
                </a:cubicBezTo>
                <a:cubicBezTo>
                  <a:pt x="940936" y="1179141"/>
                  <a:pt x="492131" y="1015143"/>
                  <a:pt x="187571" y="1125401"/>
                </a:cubicBezTo>
                <a:cubicBezTo>
                  <a:pt x="83923" y="1154166"/>
                  <a:pt x="8665" y="1040607"/>
                  <a:pt x="0" y="937830"/>
                </a:cubicBezTo>
                <a:cubicBezTo>
                  <a:pt x="-22897" y="784324"/>
                  <a:pt x="10951" y="696808"/>
                  <a:pt x="0" y="577706"/>
                </a:cubicBezTo>
                <a:cubicBezTo>
                  <a:pt x="-10951" y="458604"/>
                  <a:pt x="26222" y="300934"/>
                  <a:pt x="0" y="187571"/>
                </a:cubicBezTo>
                <a:close/>
              </a:path>
              <a:path w="6057901" h="1125401" stroke="0" extrusionOk="0">
                <a:moveTo>
                  <a:pt x="0" y="187571"/>
                </a:moveTo>
                <a:cubicBezTo>
                  <a:pt x="-18359" y="99920"/>
                  <a:pt x="91039" y="-10210"/>
                  <a:pt x="187571" y="0"/>
                </a:cubicBezTo>
                <a:cubicBezTo>
                  <a:pt x="375269" y="-9056"/>
                  <a:pt x="663833" y="37375"/>
                  <a:pt x="812674" y="0"/>
                </a:cubicBezTo>
                <a:cubicBezTo>
                  <a:pt x="961515" y="-37375"/>
                  <a:pt x="1121536" y="47720"/>
                  <a:pt x="1267295" y="0"/>
                </a:cubicBezTo>
                <a:cubicBezTo>
                  <a:pt x="1413054" y="-47720"/>
                  <a:pt x="1525470" y="25480"/>
                  <a:pt x="1721916" y="0"/>
                </a:cubicBezTo>
                <a:cubicBezTo>
                  <a:pt x="1918362" y="-25480"/>
                  <a:pt x="1993790" y="38501"/>
                  <a:pt x="2119709" y="0"/>
                </a:cubicBezTo>
                <a:cubicBezTo>
                  <a:pt x="2245628" y="-38501"/>
                  <a:pt x="2547079" y="40168"/>
                  <a:pt x="2744813" y="0"/>
                </a:cubicBezTo>
                <a:cubicBezTo>
                  <a:pt x="2942547" y="-40168"/>
                  <a:pt x="3042990" y="22875"/>
                  <a:pt x="3142606" y="0"/>
                </a:cubicBezTo>
                <a:cubicBezTo>
                  <a:pt x="3242222" y="-22875"/>
                  <a:pt x="3620571" y="11526"/>
                  <a:pt x="3767709" y="0"/>
                </a:cubicBezTo>
                <a:cubicBezTo>
                  <a:pt x="3914847" y="-11526"/>
                  <a:pt x="4115576" y="19860"/>
                  <a:pt x="4222330" y="0"/>
                </a:cubicBezTo>
                <a:cubicBezTo>
                  <a:pt x="4329084" y="-19860"/>
                  <a:pt x="4470644" y="31658"/>
                  <a:pt x="4620123" y="0"/>
                </a:cubicBezTo>
                <a:cubicBezTo>
                  <a:pt x="4769602" y="-31658"/>
                  <a:pt x="4966704" y="43676"/>
                  <a:pt x="5245227" y="0"/>
                </a:cubicBezTo>
                <a:cubicBezTo>
                  <a:pt x="5523750" y="-43676"/>
                  <a:pt x="5631204" y="58938"/>
                  <a:pt x="5870330" y="0"/>
                </a:cubicBezTo>
                <a:cubicBezTo>
                  <a:pt x="5982955" y="-3161"/>
                  <a:pt x="6032386" y="73968"/>
                  <a:pt x="6057901" y="187571"/>
                </a:cubicBezTo>
                <a:cubicBezTo>
                  <a:pt x="6099009" y="293680"/>
                  <a:pt x="6042441" y="378100"/>
                  <a:pt x="6057901" y="555198"/>
                </a:cubicBezTo>
                <a:cubicBezTo>
                  <a:pt x="6073361" y="732296"/>
                  <a:pt x="6046121" y="841681"/>
                  <a:pt x="6057901" y="937830"/>
                </a:cubicBezTo>
                <a:cubicBezTo>
                  <a:pt x="6050712" y="1043529"/>
                  <a:pt x="5968701" y="1148473"/>
                  <a:pt x="5870330" y="1125401"/>
                </a:cubicBezTo>
                <a:cubicBezTo>
                  <a:pt x="5630915" y="1139651"/>
                  <a:pt x="5433342" y="1056459"/>
                  <a:pt x="5245227" y="1125401"/>
                </a:cubicBezTo>
                <a:cubicBezTo>
                  <a:pt x="5057112" y="1194343"/>
                  <a:pt x="4731401" y="1102608"/>
                  <a:pt x="4563295" y="1125401"/>
                </a:cubicBezTo>
                <a:cubicBezTo>
                  <a:pt x="4395189" y="1148194"/>
                  <a:pt x="4163242" y="1104916"/>
                  <a:pt x="3938192" y="1125401"/>
                </a:cubicBezTo>
                <a:cubicBezTo>
                  <a:pt x="3713142" y="1145886"/>
                  <a:pt x="3684121" y="1094281"/>
                  <a:pt x="3540399" y="1125401"/>
                </a:cubicBezTo>
                <a:cubicBezTo>
                  <a:pt x="3396677" y="1156521"/>
                  <a:pt x="3161277" y="1124472"/>
                  <a:pt x="3028951" y="1125401"/>
                </a:cubicBezTo>
                <a:cubicBezTo>
                  <a:pt x="2896625" y="1126330"/>
                  <a:pt x="2599975" y="1122163"/>
                  <a:pt x="2347019" y="1125401"/>
                </a:cubicBezTo>
                <a:cubicBezTo>
                  <a:pt x="2094063" y="1128639"/>
                  <a:pt x="1914099" y="1105099"/>
                  <a:pt x="1665088" y="1125401"/>
                </a:cubicBezTo>
                <a:cubicBezTo>
                  <a:pt x="1416077" y="1145703"/>
                  <a:pt x="1318134" y="1064598"/>
                  <a:pt x="1096812" y="1125401"/>
                </a:cubicBezTo>
                <a:cubicBezTo>
                  <a:pt x="875490" y="1186204"/>
                  <a:pt x="395078" y="1017567"/>
                  <a:pt x="187571" y="1125401"/>
                </a:cubicBezTo>
                <a:cubicBezTo>
                  <a:pt x="60388" y="1116208"/>
                  <a:pt x="472" y="1037819"/>
                  <a:pt x="0" y="937830"/>
                </a:cubicBezTo>
                <a:cubicBezTo>
                  <a:pt x="-10098" y="793000"/>
                  <a:pt x="31577" y="665024"/>
                  <a:pt x="0" y="577706"/>
                </a:cubicBezTo>
                <a:cubicBezTo>
                  <a:pt x="-31577" y="490388"/>
                  <a:pt x="17102" y="275471"/>
                  <a:pt x="0" y="187571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639942" y="1542912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4421791" y="1577385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639942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4421791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4" y="211392"/>
            <a:ext cx="830662" cy="10130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3" y="202439"/>
            <a:ext cx="752631" cy="10219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64" y="202439"/>
            <a:ext cx="1056751" cy="10666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96" y="4271900"/>
            <a:ext cx="1346886" cy="13468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" y="1664842"/>
            <a:ext cx="695761" cy="8484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04" y="1639124"/>
            <a:ext cx="1027751" cy="10630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0" y="3163956"/>
            <a:ext cx="760776" cy="7128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20" y="2831309"/>
            <a:ext cx="573852" cy="77920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13" y="1999922"/>
            <a:ext cx="992959" cy="98627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42" y="2836253"/>
            <a:ext cx="862365" cy="90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48" y="1643565"/>
            <a:ext cx="957666" cy="95766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6" y="2878642"/>
            <a:ext cx="948775" cy="95766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19" y="4205125"/>
            <a:ext cx="1168318" cy="116831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29" y="5803322"/>
            <a:ext cx="978013" cy="97801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13" y="4393459"/>
            <a:ext cx="1071385" cy="107138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37" y="1479717"/>
            <a:ext cx="1063044" cy="106304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9" y="2831308"/>
            <a:ext cx="893635" cy="89363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5" y="2931298"/>
            <a:ext cx="862365" cy="90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7" y="4455633"/>
            <a:ext cx="862365" cy="90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2" y="5214435"/>
            <a:ext cx="978013" cy="97801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5" y="2377720"/>
            <a:ext cx="898170" cy="89817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00" y="1706901"/>
            <a:ext cx="843266" cy="84326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75" y="5330915"/>
            <a:ext cx="893635" cy="89363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8" y="5618786"/>
            <a:ext cx="992959" cy="98627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92" y="5372283"/>
            <a:ext cx="760776" cy="71286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63" y="5312239"/>
            <a:ext cx="760776" cy="71286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2" y="5579738"/>
            <a:ext cx="1027751" cy="106304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3" y="4320064"/>
            <a:ext cx="948775" cy="95766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3" y="5914112"/>
            <a:ext cx="883846" cy="88384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44" y="303107"/>
            <a:ext cx="988021" cy="9257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6" y="160622"/>
            <a:ext cx="1210763" cy="121076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02" y="260568"/>
            <a:ext cx="1023384" cy="102338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44" y="235710"/>
            <a:ext cx="990170" cy="103338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74" y="104594"/>
            <a:ext cx="1119539" cy="111953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65" y="167940"/>
            <a:ext cx="1018563" cy="106301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85" y="260568"/>
            <a:ext cx="994067" cy="99406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20" y="319395"/>
            <a:ext cx="965549" cy="90473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15" y="106001"/>
            <a:ext cx="1266377" cy="126637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75" y="250448"/>
            <a:ext cx="978013" cy="97801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80" y="194947"/>
            <a:ext cx="1071385" cy="1071385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7" y="125461"/>
            <a:ext cx="1228877" cy="12206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141" y="0"/>
            <a:ext cx="2323025" cy="1960598"/>
          </a:xfrm>
          <a:prstGeom prst="rect">
            <a:avLst/>
          </a:prstGeom>
        </p:spPr>
      </p:pic>
      <p:pic>
        <p:nvPicPr>
          <p:cNvPr id="15" name="9995f43f5fa9558407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47224" y="806127"/>
            <a:ext cx="487363" cy="4873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772" y="-55412"/>
            <a:ext cx="885314" cy="823186"/>
          </a:xfrm>
          <a:prstGeom prst="rect">
            <a:avLst/>
          </a:prstGeom>
        </p:spPr>
      </p:pic>
      <p:pic>
        <p:nvPicPr>
          <p:cNvPr id="416" name="Picture 415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43570" y="3164205"/>
            <a:ext cx="3419475" cy="341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3" dur="13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4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0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2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4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29</cp:revision>
  <dcterms:created xsi:type="dcterms:W3CDTF">2024-05-12T21:00:00Z</dcterms:created>
  <dcterms:modified xsi:type="dcterms:W3CDTF">2024-06-20T13:41:29Z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DF48230EA7074E58B9D7255404DFF524_12</vt:lpwstr>
  </property>
  <property fmtid="{D5CDD505-2E9C-101B-9397-08002B2CF9AE}" pid="3" name="KSOProductBuildVer">
    <vt:lpwstr>1033-12.2.0.17119</vt:lpwstr>
  </property>
</Properties>
</file>