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3198" y="17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72A9AD-21FF-4D32-8C0B-C798314FF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633BBA-DDFF-4D50-818A-E065BEE757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F9EE94-8C58-45E2-BBA1-885198D9B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F9BA7D-0F21-4A60-8BA2-09CB0449B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6BF2B6-83AA-4D1E-8DBD-DA3DA692C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7720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B90BE-F483-4E5D-8077-6D3A81D06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0978C6-4B75-468E-856F-87B4EEEED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30CE41-0266-41E2-9410-21F1BE908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CA89C4-D573-47FF-ABCB-359A2D204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CAF38C-792B-4E0C-A6BE-79B11E589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165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8743AD9-58C6-41AE-A4CC-0032E3A52D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4C9481-ED5A-4D43-A4E0-78F8D4EC0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281472-49AA-4A39-9E6F-23A7D8385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909B52-EE2D-4CD8-B079-E7854BE89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4A3912-A718-4A4D-A746-3966CD9F6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848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0D2DB-FE06-4A2F-92CB-FEF79E924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7E5B7-A78C-4E35-B013-96AFA7D1D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D81842-9DD0-4865-AC88-07CE4A46B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FD0A34-7028-484C-B6B8-2832F904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D6E7E7-4983-4C87-B3DC-45BE1BF63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69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73AB3-9C32-4D8E-9A7B-91EDE4782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4A2FA6-FEA9-43BD-9001-D8F5374B2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C33A6-C7D3-48AB-BD76-007B73D8A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F8AE7D-DF00-40D6-9B69-A5E43DCB5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141177-193E-46A6-94DA-C95F62315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568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914779-6A70-428B-8198-52BE6450C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3FB8F0-358A-49E1-A9D0-EB23839F5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887900-CBE5-4E0C-94C2-88266FB44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CEA82D-BE81-41D1-B5A4-33911674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F1DD33-28C4-4EC3-A694-D8A467E5D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5B60E0-4D75-4D38-AEA5-64A0C502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151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2F9AC-58D9-433A-BE1C-7A6B2F4C3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859FDC-1CFC-472A-AD28-2896BFC2B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ADB148-3351-440F-B5C6-E1FADD0B0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2BD06-2EB3-4B59-A584-302875936C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CCE5590-139F-4138-A34B-A2C0921191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81131D-62B0-40DB-A100-A65C87E38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97DEA8-996F-4625-9CA4-A1C81120C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AD94FA-F0DD-4842-8E03-CA66AACF4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165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81BD8-72C3-46FC-BB49-7A442AF9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651D07-3599-4AC2-A0B5-43A01257A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6E6DA8-1855-4BF7-B89A-1E960EFB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62CEBC-3298-4CB5-BCF1-C4415FFEA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118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8CCFB0-8411-4974-AD9C-09E24B620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77B8D59-54C1-4F8F-9ECD-BF6CB892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EA60EC-6971-4419-811D-767D70BF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984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E5961-E695-4AAB-A9A2-782D4916B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36A354-575E-4F91-B1C1-BB71DB176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BBDB72-DD1A-4CF6-B868-44B14B82A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01E11E-0AEE-4779-983C-F1B1CB960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D658DC-AA6A-4592-9B8D-487FA238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513EFB-14A7-4A8E-BCFC-133BE4F3E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225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C39B8-E82D-4E38-838A-09FB134F0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F188307-AD0C-4C91-A0D7-E485E611B5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ABC163-9164-40D2-9DBB-CFC1F7DAE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A0A214-E8E8-4F96-A60C-4F08C2373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65F24D-47DD-4818-916C-9F9393D3D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05A4D4-EF75-4801-ACD1-78AC121A9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65468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02147-DCA5-475A-A304-110573B90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C5F132-430A-485F-83ED-6B52EE8A0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5CB43B-1548-4B2E-98E4-F1CA6BABB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933E59-1FDB-4F6F-954A-AC92B6229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48FDD-8E64-4127-9B83-BA055E15DB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3899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DBF2C9-FF3C-425C-B26B-4F8968F0B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741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FF9DD2-6994-4809-BBE7-040C459D35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73"/>
          <a:stretch/>
        </p:blipFill>
        <p:spPr>
          <a:xfrm>
            <a:off x="476138" y="889105"/>
            <a:ext cx="7237095" cy="5273569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2FE222-F0C1-41AB-BF80-01A1484295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1" t="16184" r="31339" b="16271"/>
          <a:stretch/>
        </p:blipFill>
        <p:spPr>
          <a:xfrm rot="16200000">
            <a:off x="2337698" y="469214"/>
            <a:ext cx="3513973" cy="52440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01486C-E295-491F-B778-769DE41F1A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0" r="25183"/>
          <a:stretch/>
        </p:blipFill>
        <p:spPr>
          <a:xfrm>
            <a:off x="6021865" y="3307326"/>
            <a:ext cx="1514475" cy="304434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FB80DB0-2230-4D8A-A56F-A6385AE5E2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9901" y="1435792"/>
            <a:ext cx="1201894" cy="113159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E83EE87-6653-4DE5-8F03-7FCAB105F55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305" t="1144" r="66153" b="68430"/>
          <a:stretch/>
        </p:blipFill>
        <p:spPr>
          <a:xfrm>
            <a:off x="1612835" y="1547972"/>
            <a:ext cx="837867" cy="92744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D863152-8818-46F4-A5E4-ECFD10F9558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" b="30800" l="59920" r="85772">
                        <a14:foregroundMark x1="70741" y1="4200" x2="66333" y2="1000"/>
                        <a14:foregroundMark x1="65331" y1="3800" x2="63727" y2="9200"/>
                        <a14:foregroundMark x1="63126" y1="8800" x2="60120" y2="8000"/>
                        <a14:foregroundMark x1="71142" y1="26400" x2="71743" y2="29400"/>
                        <a14:foregroundMark x1="77154" y1="29200" x2="78156" y2="30000"/>
                        <a14:foregroundMark x1="80962" y1="27800" x2="85772" y2="21800"/>
                        <a14:foregroundMark x1="82966" y1="22000" x2="67936" y2="23400"/>
                        <a14:foregroundMark x1="80160" y1="29400" x2="82164" y2="30800"/>
                      </a14:backgroundRemoval>
                    </a14:imgEffect>
                  </a14:imgLayer>
                </a14:imgProps>
              </a:ext>
            </a:extLst>
          </a:blip>
          <a:srcRect l="60783" t="-970" r="11675" b="69574"/>
          <a:stretch/>
        </p:blipFill>
        <p:spPr>
          <a:xfrm>
            <a:off x="2700274" y="1507408"/>
            <a:ext cx="837867" cy="95702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FB30D15-F4D5-4D39-ACBD-F0F3EAD55F0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" b="32200" l="32465" r="59719">
                        <a14:foregroundMark x1="58717" y1="4800" x2="32465" y2="600"/>
                        <a14:foregroundMark x1="47695" y1="13800" x2="40481" y2="12000"/>
                        <a14:foregroundMark x1="45892" y1="15600" x2="40281" y2="24800"/>
                        <a14:foregroundMark x1="39078" y1="21600" x2="35271" y2="23800"/>
                        <a14:foregroundMark x1="40080" y1="28400" x2="39679" y2="31400"/>
                        <a14:foregroundMark x1="55934" y1="28351" x2="57114" y2="27800"/>
                        <a14:foregroundMark x1="48979" y1="31600" x2="50272" y2="30996"/>
                        <a14:foregroundMark x1="48123" y1="32000" x2="48979" y2="31600"/>
                        <a14:foregroundMark x1="47695" y1="32200" x2="48123" y2="32000"/>
                        <a14:foregroundMark x1="59719" y1="25600" x2="58717" y2="17800"/>
                        <a14:foregroundMark x1="53106" y1="30200" x2="55511" y2="29600"/>
                        <a14:foregroundMark x1="53307" y1="30000" x2="51303" y2="30600"/>
                        <a14:backgroundMark x1="56313" y1="31200" x2="55912" y2="31000"/>
                        <a14:backgroundMark x1="55110" y1="31000" x2="54692" y2="31083"/>
                        <a14:backgroundMark x1="51703" y1="32000" x2="51703" y2="32000"/>
                        <a14:backgroundMark x1="53707" y1="31600" x2="53707" y2="31600"/>
                        <a14:backgroundMark x1="53707" y1="31600" x2="53307" y2="32400"/>
                        <a14:backgroundMark x1="53106" y1="32000" x2="53106" y2="32000"/>
                        <a14:backgroundMark x1="52906" y1="32000" x2="52906" y2="32000"/>
                      </a14:backgroundRemoval>
                    </a14:imgEffect>
                  </a14:imgLayer>
                </a14:imgProps>
              </a:ext>
            </a:extLst>
          </a:blip>
          <a:srcRect l="31812" r="38707" b="67033"/>
          <a:stretch/>
        </p:blipFill>
        <p:spPr>
          <a:xfrm>
            <a:off x="3772174" y="1556011"/>
            <a:ext cx="827724" cy="92744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833F969-CAFB-49B6-A9EF-9734230171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77989" y="1583898"/>
            <a:ext cx="906721" cy="92744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D644546-0C0A-43CF-8BF5-667170016D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110" y="2358548"/>
            <a:ext cx="2642473" cy="264247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D0D0861-3C91-4310-9C07-6A9540D132C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69871" y="2394592"/>
            <a:ext cx="3810330" cy="268247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58BDD31-7467-487F-938C-DB07AD47D6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816" y="2399816"/>
            <a:ext cx="2642473" cy="264247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491F92A-1B8B-4C31-94FD-E852B905AD8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95985" y="2402492"/>
            <a:ext cx="2639797" cy="263979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513D237-83E1-4DD7-BF1B-895440101E3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33222" y="2402492"/>
            <a:ext cx="2639797" cy="263979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FC1C5A6-23B6-4950-B126-5E6B51E7DA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84" y="2448216"/>
            <a:ext cx="2642473" cy="264247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DA78198-9455-496D-9A0A-5E9FC21A5EA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20853" y="2450892"/>
            <a:ext cx="2639797" cy="263979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BB64911-148F-426A-9C9F-1DB5C5D3E6E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58090" y="2450892"/>
            <a:ext cx="2639797" cy="263979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418B8F4-2616-47FC-9E0F-C003BAA1F66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30683" y="2450892"/>
            <a:ext cx="2639797" cy="263979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DF9FA31-7FA1-4248-811B-E7DD6AB08A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93" y="2637482"/>
            <a:ext cx="2371439" cy="237143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4F86C9D-B99E-4921-A2F6-731014BB03E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67596" y="2639884"/>
            <a:ext cx="2369037" cy="2369037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C88216A-8856-4F01-BB10-9C7B9DDE073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06241" y="2639884"/>
            <a:ext cx="2369037" cy="236903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5A29A3F-3173-4BD9-B006-3291E3972EE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79244" y="2639884"/>
            <a:ext cx="2369037" cy="236903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7E4F536-287D-445F-816B-CC4EDAA8855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01443" y="2639884"/>
            <a:ext cx="2369037" cy="2369037"/>
          </a:xfrm>
          <a:prstGeom prst="rect">
            <a:avLst/>
          </a:prstGeom>
        </p:spPr>
      </p:pic>
      <p:pic>
        <p:nvPicPr>
          <p:cNvPr id="4" name="Рисунок 3" descr="Изображение выглядит как Декоративная подушка, подуш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8B88A34-6329-4CD5-72A4-523EF86586B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74" y="2437473"/>
            <a:ext cx="2465663" cy="2465663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614DD37-02E5-D201-A643-B1C175ADBDD0}"/>
              </a:ext>
            </a:extLst>
          </p:cNvPr>
          <p:cNvGrpSpPr/>
          <p:nvPr/>
        </p:nvGrpSpPr>
        <p:grpSpPr>
          <a:xfrm>
            <a:off x="2011609" y="2435650"/>
            <a:ext cx="4449486" cy="2524214"/>
            <a:chOff x="2011609" y="2435650"/>
            <a:chExt cx="4449486" cy="2524214"/>
          </a:xfrm>
        </p:grpSpPr>
        <p:pic>
          <p:nvPicPr>
            <p:cNvPr id="9" name="Рисунок 8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33022CC7-214C-5BFB-E833-47E17E5C0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432" y="2435650"/>
              <a:ext cx="2465663" cy="2465663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6A8DCC15-5CBC-1362-779E-562A108A3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1609" y="2494201"/>
              <a:ext cx="2465663" cy="2465663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ACFF5A29-4415-BFD5-9C26-B07EB83E5766}"/>
              </a:ext>
            </a:extLst>
          </p:cNvPr>
          <p:cNvGrpSpPr/>
          <p:nvPr/>
        </p:nvGrpSpPr>
        <p:grpSpPr>
          <a:xfrm>
            <a:off x="1487971" y="2705219"/>
            <a:ext cx="5165485" cy="2001602"/>
            <a:chOff x="1068889" y="4191259"/>
            <a:chExt cx="6612841" cy="2562445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5CA1A00A-CAD4-A353-7E70-5F65330CDE4C}"/>
                </a:ext>
              </a:extLst>
            </p:cNvPr>
            <p:cNvGrpSpPr/>
            <p:nvPr/>
          </p:nvGrpSpPr>
          <p:grpSpPr>
            <a:xfrm>
              <a:off x="1068889" y="4258015"/>
              <a:ext cx="4564894" cy="2495689"/>
              <a:chOff x="1905245" y="2533564"/>
              <a:chExt cx="4564894" cy="2495689"/>
            </a:xfrm>
          </p:grpSpPr>
          <p:pic>
            <p:nvPicPr>
              <p:cNvPr id="14" name="Рисунок 13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33313F6-41CD-BCA2-4B96-7D3066078E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476" y="2533564"/>
                <a:ext cx="2465663" cy="2465663"/>
              </a:xfrm>
              <a:prstGeom prst="rect">
                <a:avLst/>
              </a:prstGeom>
            </p:spPr>
          </p:pic>
          <p:pic>
            <p:nvPicPr>
              <p:cNvPr id="15" name="Рисунок 14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DD7F029-5F2A-D6EA-28AC-45F368B3B2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5245" y="2563589"/>
                <a:ext cx="2465663" cy="2465664"/>
              </a:xfrm>
              <a:prstGeom prst="rect">
                <a:avLst/>
              </a:prstGeom>
            </p:spPr>
          </p:pic>
        </p:grpSp>
        <p:pic>
          <p:nvPicPr>
            <p:cNvPr id="17" name="Рисунок 16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DAF2416-1E9D-34E7-E0FC-64DFB21B2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067" y="4191259"/>
              <a:ext cx="2465663" cy="2465663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EDF88A4-6143-6110-EA4E-C2A53EF9B68A}"/>
              </a:ext>
            </a:extLst>
          </p:cNvPr>
          <p:cNvGrpSpPr/>
          <p:nvPr/>
        </p:nvGrpSpPr>
        <p:grpSpPr>
          <a:xfrm>
            <a:off x="1443540" y="2684868"/>
            <a:ext cx="5335562" cy="1594304"/>
            <a:chOff x="1068889" y="4158433"/>
            <a:chExt cx="8685442" cy="2595271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EFDFE787-C1A8-C3DC-FDA8-E2835634F5BE}"/>
                </a:ext>
              </a:extLst>
            </p:cNvPr>
            <p:cNvGrpSpPr/>
            <p:nvPr/>
          </p:nvGrpSpPr>
          <p:grpSpPr>
            <a:xfrm>
              <a:off x="1068889" y="4258015"/>
              <a:ext cx="4564894" cy="2495689"/>
              <a:chOff x="1905245" y="2533564"/>
              <a:chExt cx="4564894" cy="2495689"/>
            </a:xfrm>
          </p:grpSpPr>
          <p:pic>
            <p:nvPicPr>
              <p:cNvPr id="66" name="Рисунок 65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6CC17BD-8CBB-7845-D160-1E7D07B88C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476" y="2533564"/>
                <a:ext cx="2465663" cy="2465663"/>
              </a:xfrm>
              <a:prstGeom prst="rect">
                <a:avLst/>
              </a:prstGeom>
            </p:spPr>
          </p:pic>
          <p:pic>
            <p:nvPicPr>
              <p:cNvPr id="67" name="Рисунок 66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294AFF6-103A-C9DF-72F0-7DE8FC794E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5245" y="2563589"/>
                <a:ext cx="2465663" cy="2465664"/>
              </a:xfrm>
              <a:prstGeom prst="rect">
                <a:avLst/>
              </a:prstGeom>
            </p:spPr>
          </p:pic>
        </p:grpSp>
        <p:pic>
          <p:nvPicPr>
            <p:cNvPr id="65" name="Рисунок 64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2CF7402-2F0B-3161-99EC-F0962925C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067" y="4191259"/>
              <a:ext cx="2465663" cy="2465663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637FE633-C249-F305-16E1-F29CED6A5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8668" y="4158433"/>
              <a:ext cx="2465663" cy="2465662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E8AAC33C-3F14-0E35-38F1-AD8991FCFEE2}"/>
              </a:ext>
            </a:extLst>
          </p:cNvPr>
          <p:cNvGrpSpPr/>
          <p:nvPr/>
        </p:nvGrpSpPr>
        <p:grpSpPr>
          <a:xfrm>
            <a:off x="2246103" y="2335942"/>
            <a:ext cx="3690051" cy="2529390"/>
            <a:chOff x="1068889" y="4191259"/>
            <a:chExt cx="6612841" cy="4532852"/>
          </a:xfrm>
        </p:grpSpPr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9200E90E-8222-8F40-064D-5DDD8BA7EEC8}"/>
                </a:ext>
              </a:extLst>
            </p:cNvPr>
            <p:cNvGrpSpPr/>
            <p:nvPr/>
          </p:nvGrpSpPr>
          <p:grpSpPr>
            <a:xfrm>
              <a:off x="1068889" y="4258015"/>
              <a:ext cx="4564894" cy="2495689"/>
              <a:chOff x="1905245" y="2533564"/>
              <a:chExt cx="4564894" cy="2495689"/>
            </a:xfrm>
          </p:grpSpPr>
          <p:pic>
            <p:nvPicPr>
              <p:cNvPr id="73" name="Рисунок 72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05D3153-C432-74F6-9F7E-A792E5BF63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476" y="2533564"/>
                <a:ext cx="2465663" cy="2465663"/>
              </a:xfrm>
              <a:prstGeom prst="rect">
                <a:avLst/>
              </a:prstGeom>
            </p:spPr>
          </p:pic>
          <p:pic>
            <p:nvPicPr>
              <p:cNvPr id="74" name="Рисунок 73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B9241FD-0B37-5535-E9A5-71041521AA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5245" y="2563589"/>
                <a:ext cx="2465663" cy="2465664"/>
              </a:xfrm>
              <a:prstGeom prst="rect">
                <a:avLst/>
              </a:prstGeom>
            </p:spPr>
          </p:pic>
        </p:grpSp>
        <p:pic>
          <p:nvPicPr>
            <p:cNvPr id="71" name="Рисунок 70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73A286E-756A-CADF-0389-C07372825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067" y="4191259"/>
              <a:ext cx="2465663" cy="2465663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7C4F1FF-CF2D-61D4-6F61-2261B1330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862" y="6258448"/>
              <a:ext cx="2465663" cy="2465663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23A18E2-8E1A-19DE-EAF5-630250147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6792" y="6254079"/>
              <a:ext cx="2465663" cy="2465663"/>
            </a:xfrm>
            <a:prstGeom prst="rect">
              <a:avLst/>
            </a:prstGeom>
          </p:spPr>
        </p:pic>
      </p:grpSp>
      <p:pic>
        <p:nvPicPr>
          <p:cNvPr id="7" name="Рисунок 6" descr="Изображение выглядит как Кухонная утварь, миска, еда, ложка&#10;&#10;Автоматически созданное описание">
            <a:extLst>
              <a:ext uri="{FF2B5EF4-FFF2-40B4-BE49-F238E27FC236}">
                <a16:creationId xmlns:a16="http://schemas.microsoft.com/office/drawing/2014/main" id="{BA1B8BBC-23E8-0A98-B34C-E9BC409498C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46" y="2011695"/>
            <a:ext cx="3164867" cy="3164867"/>
          </a:xfrm>
          <a:prstGeom prst="rect">
            <a:avLst/>
          </a:prstGeom>
        </p:spPr>
      </p:pic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2E25E760-2FA7-5959-761E-A694FDF3F7B3}"/>
              </a:ext>
            </a:extLst>
          </p:cNvPr>
          <p:cNvGrpSpPr/>
          <p:nvPr/>
        </p:nvGrpSpPr>
        <p:grpSpPr>
          <a:xfrm>
            <a:off x="1348085" y="2052173"/>
            <a:ext cx="5465277" cy="3176483"/>
            <a:chOff x="3596049" y="4082313"/>
            <a:chExt cx="5465277" cy="3176483"/>
          </a:xfrm>
        </p:grpSpPr>
        <p:pic>
          <p:nvPicPr>
            <p:cNvPr id="76" name="Рисунок 75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5D98C8B8-773B-EDA0-9D7A-84A482A54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049" y="4093929"/>
              <a:ext cx="3164867" cy="3164867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076E3F3C-928A-EA18-1580-BBBF44D1C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459" y="4082313"/>
              <a:ext cx="3164867" cy="3164867"/>
            </a:xfrm>
            <a:prstGeom prst="rect">
              <a:avLst/>
            </a:prstGeom>
          </p:spPr>
        </p:pic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727DFFC0-5DD6-5B67-CF15-D84ED794323C}"/>
              </a:ext>
            </a:extLst>
          </p:cNvPr>
          <p:cNvGrpSpPr/>
          <p:nvPr/>
        </p:nvGrpSpPr>
        <p:grpSpPr>
          <a:xfrm>
            <a:off x="1394676" y="2507150"/>
            <a:ext cx="5328028" cy="2147775"/>
            <a:chOff x="3596049" y="4082313"/>
            <a:chExt cx="7879963" cy="3176483"/>
          </a:xfrm>
        </p:grpSpPr>
        <p:pic>
          <p:nvPicPr>
            <p:cNvPr id="80" name="Рисунок 79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153BE24F-3FC9-75A9-4D64-CF275A52D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049" y="4093929"/>
              <a:ext cx="3164867" cy="3164867"/>
            </a:xfrm>
            <a:prstGeom prst="rect">
              <a:avLst/>
            </a:prstGeom>
          </p:spPr>
        </p:pic>
        <p:pic>
          <p:nvPicPr>
            <p:cNvPr id="81" name="Рисунок 80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8D0C5D93-4FEB-1FCE-33FB-FBB9F0E54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459" y="4082313"/>
              <a:ext cx="3164867" cy="3164867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10A66BEC-A6E8-33A6-1544-FFD676E4A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1145" y="4093928"/>
              <a:ext cx="3164867" cy="3164867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735885A3-54C0-8605-4FE8-9CE8D248028C}"/>
              </a:ext>
            </a:extLst>
          </p:cNvPr>
          <p:cNvGrpSpPr/>
          <p:nvPr/>
        </p:nvGrpSpPr>
        <p:grpSpPr>
          <a:xfrm>
            <a:off x="2471920" y="2105325"/>
            <a:ext cx="3340751" cy="3044341"/>
            <a:chOff x="3596049" y="4082313"/>
            <a:chExt cx="5684732" cy="5180351"/>
          </a:xfrm>
        </p:grpSpPr>
        <p:pic>
          <p:nvPicPr>
            <p:cNvPr id="84" name="Рисунок 83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BADDB082-7E9B-C95E-9D9D-71848A614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049" y="4093929"/>
              <a:ext cx="3164867" cy="3164867"/>
            </a:xfrm>
            <a:prstGeom prst="rect">
              <a:avLst/>
            </a:prstGeom>
          </p:spPr>
        </p:pic>
        <p:pic>
          <p:nvPicPr>
            <p:cNvPr id="85" name="Рисунок 84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E5C48301-E6E3-B624-EE03-2C6B4F7ED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459" y="4082313"/>
              <a:ext cx="3164867" cy="3164867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1773A412-DBFF-17B2-915A-686920FC7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914" y="6097797"/>
              <a:ext cx="3164867" cy="3164867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8D94BCA4-FEC7-69BD-FD86-A24F21B07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7845" y="6097797"/>
              <a:ext cx="3164867" cy="3164867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58E89795-B789-E2E7-46F0-EC83B3F5BB18}"/>
              </a:ext>
            </a:extLst>
          </p:cNvPr>
          <p:cNvGrpSpPr/>
          <p:nvPr/>
        </p:nvGrpSpPr>
        <p:grpSpPr>
          <a:xfrm>
            <a:off x="1735090" y="2199035"/>
            <a:ext cx="4644241" cy="2934884"/>
            <a:chOff x="3596049" y="4082313"/>
            <a:chExt cx="7902793" cy="4994095"/>
          </a:xfrm>
        </p:grpSpPr>
        <p:pic>
          <p:nvPicPr>
            <p:cNvPr id="89" name="Рисунок 88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8622EF49-CC95-15C3-88D2-E32C807A7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049" y="4093929"/>
              <a:ext cx="3164867" cy="3164867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C520FAF8-B6CA-6F2E-D81F-B9214FE3F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459" y="4082313"/>
              <a:ext cx="3164867" cy="3164867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C188BE57-8E6F-604E-4DF4-F902B6048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3975" y="4108738"/>
              <a:ext cx="3164867" cy="3164867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F10EB975-ADBC-AE39-E73F-1A8D2D61A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623" y="5895784"/>
              <a:ext cx="3164867" cy="3164867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C8259C4A-D7DE-414E-15D6-A72D5DC01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9710" y="5911541"/>
              <a:ext cx="3164867" cy="3164867"/>
            </a:xfrm>
            <a:prstGeom prst="rect">
              <a:avLst/>
            </a:prstGeom>
          </p:spPr>
        </p:pic>
      </p:grpSp>
      <p:pic>
        <p:nvPicPr>
          <p:cNvPr id="63" name="подарок Рисунок 21">
            <a:extLst>
              <a:ext uri="{FF2B5EF4-FFF2-40B4-BE49-F238E27FC236}">
                <a16:creationId xmlns:a16="http://schemas.microsoft.com/office/drawing/2014/main" id="{A5C55403-8206-4573-AB67-E640541788A6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8843" y="-1"/>
            <a:ext cx="821963" cy="889105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0FB9AD7-8CC0-4FCF-8E28-759E158F362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352" y="2377714"/>
            <a:ext cx="2793360" cy="259721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1DAC7FD-CD87-4254-BA35-C1C1BC6DAD0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84701" y="2627618"/>
            <a:ext cx="4054191" cy="215207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11896FA-F768-4D8E-84BF-DF6B396D87D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21823" y="2165042"/>
            <a:ext cx="4487045" cy="271295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EB25BAC3-DF28-4FC6-B32D-A686D184F76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23749" y="2550246"/>
            <a:ext cx="4566300" cy="22374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18BC4A68-B8A3-4796-ACD5-54FE61918E5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21823" y="2389847"/>
            <a:ext cx="4499238" cy="2292295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FE95CB8-EFC4-4F72-98FE-0BB16C1C3A76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6" b="25765"/>
          <a:stretch/>
        </p:blipFill>
        <p:spPr>
          <a:xfrm>
            <a:off x="2478371" y="2797465"/>
            <a:ext cx="3391282" cy="172135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E75988A8-8A88-45C1-ABEF-D41AE9D4DF50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909630" y="2717525"/>
            <a:ext cx="4468755" cy="191431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28483026-DBCA-4C0D-9EA1-ED43C3315A9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696279" y="2673552"/>
            <a:ext cx="4633362" cy="1969179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CCBFDD1-C717-4F36-8591-CA31FA47A3FB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619678" y="2745608"/>
            <a:ext cx="4797968" cy="1841152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87B99996-02F1-450C-A9AC-406A443A897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499717" y="2579826"/>
            <a:ext cx="5084505" cy="2225233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A8836EE-1AFD-40EB-987B-05B1E340A1A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505" y="2407662"/>
            <a:ext cx="2487871" cy="2487871"/>
          </a:xfrm>
          <a:prstGeom prst="rect">
            <a:avLst/>
          </a:prstGeom>
        </p:spPr>
      </p:pic>
      <p:pic>
        <p:nvPicPr>
          <p:cNvPr id="465" name="Picture 464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868319" y="2475419"/>
            <a:ext cx="3048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6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2024-08-14T22:22:17Z</dcterms:created>
  <dcterms:modified xsi:type="dcterms:W3CDTF">2024-11-14T21:52:06Z</dcterms:modified>
</cp:coreProperties>
</file>