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BA01-80B0-4046-9F69-5D5539DD59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13CA9-06F7-475C-BCE0-B136026F76D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04801" y="1038225"/>
            <a:ext cx="7639050" cy="332422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706171" y="3067048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-901"/>
          <a:stretch>
            <a:fillRect/>
          </a:stretch>
        </p:blipFill>
        <p:spPr>
          <a:xfrm>
            <a:off x="1371600" y="1476375"/>
            <a:ext cx="2488054" cy="24782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60571" y="1635929"/>
            <a:ext cx="2128815" cy="2128815"/>
          </a:xfrm>
          <a:prstGeom prst="rect">
            <a:avLst/>
          </a:prstGeom>
        </p:spPr>
      </p:pic>
      <p:sp>
        <p:nvSpPr>
          <p:cNvPr id="15" name="Равно 14"/>
          <p:cNvSpPr/>
          <p:nvPr/>
        </p:nvSpPr>
        <p:spPr>
          <a:xfrm>
            <a:off x="3555537" y="2971798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>
            <a:off x="706171" y="3104171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r="14371"/>
          <a:stretch>
            <a:fillRect/>
          </a:stretch>
        </p:blipFill>
        <p:spPr>
          <a:xfrm>
            <a:off x="1268323" y="1315639"/>
            <a:ext cx="2670841" cy="273422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597" y="1433775"/>
            <a:ext cx="2497956" cy="2497956"/>
          </a:xfrm>
          <a:prstGeom prst="rect">
            <a:avLst/>
          </a:prstGeom>
        </p:spPr>
      </p:pic>
      <p:sp>
        <p:nvSpPr>
          <p:cNvPr id="48" name="Равно 47"/>
          <p:cNvSpPr/>
          <p:nvPr/>
        </p:nvSpPr>
        <p:spPr>
          <a:xfrm>
            <a:off x="3576164" y="2954214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401"/>
          <a:stretch>
            <a:fillRect/>
          </a:stretch>
        </p:blipFill>
        <p:spPr>
          <a:xfrm>
            <a:off x="1595912" y="1200240"/>
            <a:ext cx="1879135" cy="3132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85731" y="1608496"/>
            <a:ext cx="2346121" cy="2346121"/>
          </a:xfrm>
          <a:prstGeom prst="rect">
            <a:avLst/>
          </a:prstGeom>
        </p:spPr>
      </p:pic>
      <p:sp>
        <p:nvSpPr>
          <p:cNvPr id="51" name="Равно 50"/>
          <p:cNvSpPr/>
          <p:nvPr/>
        </p:nvSpPr>
        <p:spPr>
          <a:xfrm>
            <a:off x="3534910" y="3038091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Фигура, имеющая форму буквы L 51"/>
          <p:cNvSpPr/>
          <p:nvPr/>
        </p:nvSpPr>
        <p:spPr>
          <a:xfrm>
            <a:off x="706171" y="3078634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Фигура, имеющая форму буквы L 52"/>
          <p:cNvSpPr/>
          <p:nvPr/>
        </p:nvSpPr>
        <p:spPr>
          <a:xfrm>
            <a:off x="706170" y="3082343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4" r="-1503"/>
          <a:stretch>
            <a:fillRect/>
          </a:stretch>
        </p:blipFill>
        <p:spPr>
          <a:xfrm>
            <a:off x="1312286" y="2571921"/>
            <a:ext cx="2499136" cy="11676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4715" y="1515814"/>
            <a:ext cx="2499136" cy="2499136"/>
          </a:xfrm>
          <a:prstGeom prst="rect">
            <a:avLst/>
          </a:prstGeom>
        </p:spPr>
      </p:pic>
      <p:sp>
        <p:nvSpPr>
          <p:cNvPr id="56" name="Равно 55"/>
          <p:cNvSpPr/>
          <p:nvPr/>
        </p:nvSpPr>
        <p:spPr>
          <a:xfrm>
            <a:off x="3555536" y="2987093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Фигура, имеющая форму буквы L 56"/>
          <p:cNvSpPr/>
          <p:nvPr/>
        </p:nvSpPr>
        <p:spPr>
          <a:xfrm>
            <a:off x="706169" y="3098785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r="3542"/>
          <a:stretch>
            <a:fillRect/>
          </a:stretch>
        </p:blipFill>
        <p:spPr>
          <a:xfrm>
            <a:off x="1395758" y="1574787"/>
            <a:ext cx="2379532" cy="25723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6832" y="1735022"/>
            <a:ext cx="2068613" cy="2068613"/>
          </a:xfrm>
          <a:prstGeom prst="rect">
            <a:avLst/>
          </a:prstGeom>
        </p:spPr>
      </p:pic>
      <p:sp>
        <p:nvSpPr>
          <p:cNvPr id="60" name="Равно 59"/>
          <p:cNvSpPr/>
          <p:nvPr/>
        </p:nvSpPr>
        <p:spPr>
          <a:xfrm>
            <a:off x="3555535" y="3003535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Фигура, имеющая форму буквы L 60"/>
          <p:cNvSpPr/>
          <p:nvPr/>
        </p:nvSpPr>
        <p:spPr>
          <a:xfrm>
            <a:off x="699703" y="3087842"/>
            <a:ext cx="665429" cy="504825"/>
          </a:xfrm>
          <a:prstGeom prst="corner">
            <a:avLst>
              <a:gd name="adj1" fmla="val 24667"/>
              <a:gd name="adj2" fmla="val 22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r="1375"/>
          <a:stretch>
            <a:fillRect/>
          </a:stretch>
        </p:blipFill>
        <p:spPr>
          <a:xfrm>
            <a:off x="1252918" y="1315639"/>
            <a:ext cx="2679896" cy="281098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8938" y="1747876"/>
            <a:ext cx="1946507" cy="1946507"/>
          </a:xfrm>
          <a:prstGeom prst="rect">
            <a:avLst/>
          </a:prstGeom>
        </p:spPr>
      </p:pic>
      <p:sp>
        <p:nvSpPr>
          <p:cNvPr id="64" name="Равно 63"/>
          <p:cNvSpPr/>
          <p:nvPr/>
        </p:nvSpPr>
        <p:spPr>
          <a:xfrm>
            <a:off x="3549069" y="2992592"/>
            <a:ext cx="2228850" cy="600075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63" y="3528782"/>
            <a:ext cx="3205835" cy="2910307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09280" y="2571750"/>
            <a:ext cx="35718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5" grpId="0" animBg="1"/>
      <p:bldP spid="15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4" grpId="0" animBg="1"/>
      <p:bldP spid="6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2024-05-01T20:56:00Z</dcterms:created>
  <dcterms:modified xsi:type="dcterms:W3CDTF">2024-06-20T13:59:43Z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FFAB8027D1EE465985F450C3CEE202FC_12</vt:lpwstr>
  </property>
  <property fmtid="{D5CDD505-2E9C-101B-9397-08002B2CF9AE}" pid="3" name="KSOProductBuildVer">
    <vt:lpwstr>1033-12.2.0.17119</vt:lpwstr>
  </property>
</Properties>
</file>