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6970" y="633584"/>
            <a:ext cx="8451511" cy="55144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E45BB8-EB02-DBDF-3747-71093C41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49" y="782791"/>
            <a:ext cx="8200568" cy="52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36247" b="25042"/>
          <a:stretch/>
        </p:blipFill>
        <p:spPr>
          <a:xfrm rot="21204992">
            <a:off x="7592225" y="4367215"/>
            <a:ext cx="1678561" cy="715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2" y="1387687"/>
            <a:ext cx="2041312" cy="2041312"/>
          </a:xfrm>
          <a:prstGeom prst="rect">
            <a:avLst/>
          </a:prstGeom>
        </p:spPr>
      </p:pic>
      <p:pic>
        <p:nvPicPr>
          <p:cNvPr id="3" name="роз 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61" r="13459" b="5575"/>
          <a:stretch/>
        </p:blipFill>
        <p:spPr>
          <a:xfrm>
            <a:off x="3422252" y="3863179"/>
            <a:ext cx="722671" cy="910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872" y="3036331"/>
            <a:ext cx="1472463" cy="1472463"/>
          </a:xfrm>
          <a:prstGeom prst="rect">
            <a:avLst/>
          </a:prstGeom>
        </p:spPr>
      </p:pic>
      <p:pic>
        <p:nvPicPr>
          <p:cNvPr id="6" name="русPicture 8">
            <a:extLst>
              <a:ext uri="{FF2B5EF4-FFF2-40B4-BE49-F238E27FC236}">
                <a16:creationId xmlns:a16="http://schemas.microsoft.com/office/drawing/2014/main" id="{3D9AE1DD-A099-53B1-E180-1818C8B7B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2792"/>
          <a:stretch/>
        </p:blipFill>
        <p:spPr bwMode="auto">
          <a:xfrm>
            <a:off x="3056215" y="2366552"/>
            <a:ext cx="943896" cy="13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русалкаПрямоугольник 22"/>
          <p:cNvSpPr/>
          <p:nvPr/>
        </p:nvSpPr>
        <p:spPr>
          <a:xfrm>
            <a:off x="3036608" y="2514937"/>
            <a:ext cx="983110" cy="10888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ысьPicture 18">
            <a:extLst>
              <a:ext uri="{FF2B5EF4-FFF2-40B4-BE49-F238E27FC236}">
                <a16:creationId xmlns:a16="http://schemas.microsoft.com/office/drawing/2014/main" id="{6E732B93-85A8-DDA3-8662-505E2AF5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352" y="4633638"/>
            <a:ext cx="1131812" cy="11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ыб Picture 10">
            <a:extLst>
              <a:ext uri="{FF2B5EF4-FFF2-40B4-BE49-F238E27FC236}">
                <a16:creationId xmlns:a16="http://schemas.microsoft.com/office/drawing/2014/main" id="{59EF23AF-E406-0022-8D69-24257548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153" y="3782584"/>
            <a:ext cx="1119689" cy="1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44D0C2C2-2451-9BF1-C732-AC86772394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14" y="3451454"/>
            <a:ext cx="1130730" cy="11475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готип, мультфильм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92C2551-9D6E-C410-5962-228C36AE04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06" y="4593355"/>
            <a:ext cx="1487658" cy="117209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7A1F2-0469-C2CA-7DA4-CEAC8F733A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23" y="4704927"/>
            <a:ext cx="1345374" cy="1345374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3029" y="4025246"/>
            <a:ext cx="2314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7565 0.2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5651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47956 -0.11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29609 -0.128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2618 0.0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8646 0.062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2383 -0.11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F303B7-6D3A-4571-8B1E-288B44915B3F}"/>
</file>

<file path=customXml/itemProps2.xml><?xml version="1.0" encoding="utf-8"?>
<ds:datastoreItem xmlns:ds="http://schemas.openxmlformats.org/officeDocument/2006/customXml" ds:itemID="{0054348A-11E3-4B13-8BFE-FE559A162446}"/>
</file>

<file path=customXml/itemProps3.xml><?xml version="1.0" encoding="utf-8"?>
<ds:datastoreItem xmlns:ds="http://schemas.openxmlformats.org/officeDocument/2006/customXml" ds:itemID="{2F486EB1-23BA-4992-B033-C442CF365E39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36</cp:revision>
  <dcterms:created xsi:type="dcterms:W3CDTF">2024-08-13T18:15:50Z</dcterms:created>
  <dcterms:modified xsi:type="dcterms:W3CDTF">2024-12-11T22:22:03Z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