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2556C"/>
    <a:srgbClr val="8A74AF"/>
    <a:srgbClr val="5188AC"/>
    <a:srgbClr val="060050"/>
    <a:srgbClr val="FFFFFF"/>
    <a:srgbClr val="776CFF"/>
    <a:srgbClr val="085F86"/>
    <a:srgbClr val="AEE2FA"/>
    <a:srgbClr val="756298"/>
    <a:srgbClr val="DDD8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670"/>
    <p:restoredTop sz="94643"/>
  </p:normalViewPr>
  <p:slideViewPr>
    <p:cSldViewPr snapToGrid="0">
      <p:cViewPr varScale="1">
        <p:scale>
          <a:sx n="102" d="100"/>
          <a:sy n="102" d="100"/>
        </p:scale>
        <p:origin x="54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75B020-3AD2-449D-B464-4FF3B89895CA}" type="datetimeFigureOut">
              <a:rPr lang="ru-RU" smtClean="0"/>
              <a:t>24.12.2024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263EE6-FA2D-43C4-87D3-A66F18B8A00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7B59E-69A6-4F3B-A725-EF4C3971425D}" type="datetime1">
              <a:rPr lang="ru-RU" smtClean="0"/>
              <a:t>24.12.2024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C8744-7B35-4F00-A874-82BC9F9A641F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42E32-CF3F-419E-90A5-2164653CCDF5}" type="datetime1">
              <a:rPr lang="ru-RU" smtClean="0"/>
              <a:t>24.12.2024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C8744-7B35-4F00-A874-82BC9F9A641F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8B674-A8BA-414C-B14A-55BAEF5BA72B}" type="datetime1">
              <a:rPr lang="ru-RU" smtClean="0"/>
              <a:t>24.12.2024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C8744-7B35-4F00-A874-82BC9F9A641F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3BA08-276E-4492-B7EB-73BA3188317D}" type="datetime1">
              <a:rPr lang="ru-RU" smtClean="0"/>
              <a:t>24.12.2024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C8744-7B35-4F00-A874-82BC9F9A641F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80ADF-9649-4E63-AED5-655277794391}" type="datetime1">
              <a:rPr lang="ru-RU" smtClean="0"/>
              <a:t>24.12.2024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C8744-7B35-4F00-A874-82BC9F9A641F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32AE4-C305-470B-BD41-B340C2200FB0}" type="datetime1">
              <a:rPr lang="ru-RU" smtClean="0"/>
              <a:t>24.12.2024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C8744-7B35-4F00-A874-82BC9F9A641F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5CA53-8FE0-4876-B3B3-DB85F4C5E4D2}" type="datetime1">
              <a:rPr lang="ru-RU" smtClean="0"/>
              <a:t>24.12.2024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C8744-7B35-4F00-A874-82BC9F9A641F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A05B9-9083-4F56-BCB2-CCB824662E1B}" type="datetime1">
              <a:rPr lang="ru-RU" smtClean="0"/>
              <a:t>24.12.2024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C8744-7B35-4F00-A874-82BC9F9A641F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F1727-870E-4A34-B4B2-FC0825A7F56A}" type="datetime1">
              <a:rPr lang="ru-RU" smtClean="0"/>
              <a:t>24.12.2024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C8744-7B35-4F00-A874-82BC9F9A641F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BC146-54F2-4342-A8D4-6876971919BF}" type="datetime1">
              <a:rPr lang="ru-RU" smtClean="0"/>
              <a:t>24.12.2024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C8744-7B35-4F00-A874-82BC9F9A641F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9C21E-F8B8-4CCE-B2A0-128FD26DF62A}" type="datetime1">
              <a:rPr lang="ru-RU" smtClean="0"/>
              <a:t>24.12.2024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C8744-7B35-4F00-A874-82BC9F9A641F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D607F7-A5D0-4376-8CCA-5533146BE3D7}" type="datetime1">
              <a:rPr lang="ru-RU" smtClean="0"/>
              <a:t>24.12.2024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SHOP-LOGO.RU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EC8744-7B35-4F00-A874-82BC9F9A641F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jpe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14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271375" cy="7012305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602" y="272550"/>
            <a:ext cx="6689102" cy="6675120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2976" y="934292"/>
            <a:ext cx="1332847" cy="860672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1674" y="720544"/>
            <a:ext cx="1208619" cy="1208619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612" y="811716"/>
            <a:ext cx="1450206" cy="1087655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344" y="703047"/>
            <a:ext cx="1226116" cy="1226116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507" y="2379272"/>
            <a:ext cx="1332847" cy="860672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6322" y="2226536"/>
            <a:ext cx="1226116" cy="1226116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2072" y="2150462"/>
            <a:ext cx="1208619" cy="1208619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6802" y="5063036"/>
            <a:ext cx="1208619" cy="1208619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472" y="3810507"/>
            <a:ext cx="1332847" cy="860672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348" y="3684275"/>
            <a:ext cx="1226116" cy="1226116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7458" y="5063036"/>
            <a:ext cx="1226116" cy="1226116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622" y="3610110"/>
            <a:ext cx="1208619" cy="1208619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421" y="5354722"/>
            <a:ext cx="1332847" cy="860672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3828" y="2258321"/>
            <a:ext cx="1450206" cy="1087655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6054" y="3702808"/>
            <a:ext cx="1450206" cy="1087655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0374" y="5123517"/>
            <a:ext cx="1450206" cy="1087655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2492775" y="2107027"/>
            <a:ext cx="1190545" cy="12641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>
                <a:solidFill>
                  <a:srgbClr val="95457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ЛО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459994" y="3610110"/>
            <a:ext cx="1315252" cy="1270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>
                <a:solidFill>
                  <a:srgbClr val="95457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069319" y="684053"/>
            <a:ext cx="1190545" cy="12641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>
                <a:solidFill>
                  <a:srgbClr val="95457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ЛА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369334" y="5063036"/>
            <a:ext cx="1303554" cy="1270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>
                <a:solidFill>
                  <a:srgbClr val="95457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847520" y="3616006"/>
            <a:ext cx="1311799" cy="12641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>
                <a:solidFill>
                  <a:srgbClr val="95457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ЛУ</a:t>
            </a:r>
          </a:p>
        </p:txBody>
      </p:sp>
      <p:sp>
        <p:nvSpPr>
          <p:cNvPr id="52" name="Прямоугольник 51"/>
          <p:cNvSpPr/>
          <p:nvPr/>
        </p:nvSpPr>
        <p:spPr>
          <a:xfrm>
            <a:off x="2439750" y="5037923"/>
            <a:ext cx="1303554" cy="1270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>
                <a:solidFill>
                  <a:srgbClr val="95457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</a:t>
            </a:r>
          </a:p>
        </p:txBody>
      </p:sp>
      <p:sp>
        <p:nvSpPr>
          <p:cNvPr id="53" name="Прямоугольник 52"/>
          <p:cNvSpPr/>
          <p:nvPr/>
        </p:nvSpPr>
        <p:spPr>
          <a:xfrm>
            <a:off x="1064464" y="2143665"/>
            <a:ext cx="1226115" cy="12641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>
                <a:solidFill>
                  <a:srgbClr val="95457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ЛО</a:t>
            </a:r>
          </a:p>
        </p:txBody>
      </p:sp>
      <p:sp>
        <p:nvSpPr>
          <p:cNvPr id="2" name="Text Box 1"/>
          <p:cNvSpPr txBox="1"/>
          <p:nvPr/>
        </p:nvSpPr>
        <p:spPr>
          <a:xfrm>
            <a:off x="8510905" y="61468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pic>
        <p:nvPicPr>
          <p:cNvPr id="54" name="Picture 53" descr="imag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461340" y="2106668"/>
            <a:ext cx="4391025" cy="35147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4" grpId="0" animBg="1"/>
      <p:bldP spid="12" grpId="0" animBg="1"/>
      <p:bldP spid="11" grpId="0" animBg="1"/>
      <p:bldP spid="52" grpId="0" animBg="1"/>
      <p:bldP spid="53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C4AADFA-0297-4063-B5BF-B8D565109E38}"/>
</file>

<file path=customXml/itemProps2.xml><?xml version="1.0" encoding="utf-8"?>
<ds:datastoreItem xmlns:ds="http://schemas.openxmlformats.org/officeDocument/2006/customXml" ds:itemID="{FE2154B2-58BD-4A93-952A-F7F196319B61}"/>
</file>

<file path=customXml/itemProps3.xml><?xml version="1.0" encoding="utf-8"?>
<ds:datastoreItem xmlns:ds="http://schemas.openxmlformats.org/officeDocument/2006/customXml" ds:itemID="{ED434DF6-E9F0-432E-852B-102D7E566516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</Words>
  <Application>Microsoft Office PowerPoint</Application>
  <PresentationFormat>Широкоэкранный</PresentationFormat>
  <Paragraphs>7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79267091319</dc:creator>
  <cp:lastModifiedBy>Администратор</cp:lastModifiedBy>
  <cp:revision>49</cp:revision>
  <dcterms:created xsi:type="dcterms:W3CDTF">2022-12-13T14:02:00Z</dcterms:created>
  <dcterms:modified xsi:type="dcterms:W3CDTF">2024-12-24T13:09:57Z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5E5CB18FB4264E159D77D92C4A154AE4_12</vt:lpwstr>
  </property>
  <property fmtid="{D5CDD505-2E9C-101B-9397-08002B2CF9AE}" pid="3" name="KSOProductBuildVer">
    <vt:lpwstr>1033-12.2.0.17153</vt:lpwstr>
  </property>
  <property fmtid="{D5CDD505-2E9C-101B-9397-08002B2CF9AE}" pid="4" name="ContentTypeId">
    <vt:lpwstr>0x010100F36324872565BB459892B1B9D623CC6C</vt:lpwstr>
  </property>
</Properties>
</file>