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4492" y="1734028"/>
            <a:ext cx="3867150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