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2175" y="2415540"/>
            <a:ext cx="257175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2024-05-08T13:33:00Z</dcterms:created>
  <dcterms:modified xsi:type="dcterms:W3CDTF">2024-12-04T10:26:29Z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