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D60E-078C-462C-A09F-F5647664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7BD2F-44DE-48B9-8844-3198F960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83153-1B20-4BA1-AB8F-F6658837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1E126-A202-4F0F-B952-D29B0296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14B79-6720-4E7B-A846-A4B13C4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A62-5D5C-4CB4-B750-BC6FEEE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71644-B01B-4556-88D6-F99DF10B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EA5F-9B32-402F-92A4-F6FD6B2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1756E-405E-4894-9776-41DB496A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C948-9582-4BB9-BC21-314C8EB2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A7038-3FD7-4295-A305-48CFC277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00CFC-6225-496B-A017-68F2F350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4E53-ADC9-4C00-9529-CD584A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0F0B-9BF5-4A70-928C-0D6ACD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CD5B2-AAAF-4056-8CD8-9DA8254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9107-A0B8-44B3-A8C1-8D669C3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D89D-840C-4B7A-8BA3-14A44BD5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E3A5-6476-45AC-9464-299D28B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A79D3-A778-453F-8BDA-80891751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C237-7D2D-4799-B733-E31C773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A1FF-8115-4877-A78F-F043619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AE0CD-CAAA-46B8-A5B5-ADBA09AA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6608-A115-4073-808F-AAE90B7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A0FB7-1DA1-4B94-A198-72ECD2F2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8541-421F-4463-BAE3-F11C5FC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BA091-2024-457F-95D4-731D1F4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0B9D7-586C-434E-9428-12FB60F8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F7B0E-179C-4AE7-96E9-D238AC9E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60A07-9DE5-48CB-885F-8EF7237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EE18F-B88B-406F-AF05-FBC9A64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35810-7019-4771-8355-8E0FEC4D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6F66-FC33-4DC5-9676-AF3C511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93730-BC14-4E4F-B93F-4AFF0161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943F6-698D-4C44-A6D9-93F391FC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015A8-CFFA-4E82-9A61-FC17D573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DCC51-4901-4E67-A577-3A74E19D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31D1A-DE61-4D15-8096-5A5AF2A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1C9E-697C-4913-9046-C0A7653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D1D69-5108-43E3-9258-E2BCFF47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651A-0ED6-467E-BA59-BB82B58C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049FF3-066A-4158-9E9F-14376ABA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6AC4F-2A57-4AA0-97D9-9E341877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ADCAD-3366-414F-911F-5B28F040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8EBA5-B1F6-46E4-B822-BEB98DC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D4262-CE4E-4A8C-B0F9-92D3F42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B189A-6A9D-42B2-8132-CBDF92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5AAC-2572-48AB-8123-83514EB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21F4E-318B-42BE-91E6-7F28D70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B70-F673-4436-AC70-A77B146A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CEAC9-2026-467E-91C4-85D427A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3DA8B-5CE2-42A8-88CE-0B6CC10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D2449-B93D-4F3D-B876-40FDC23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A6EF-8CCA-4DA9-A50B-C12B716F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2D93B-A412-49F9-901D-E4507370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93E81-974F-44F4-8105-5AED23EC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D6401-D713-4DF5-A5A8-A62A15D7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52189-9BFC-4B12-88FA-5027527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B2B29-47FF-4E74-AEB0-4122286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8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D8BE-B001-49E6-842F-F48AE3FA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212F3-56A6-40D5-A29C-6F393ED6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3B67B-4197-4ACC-BA94-ABB2582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381C6-3282-4A8A-AB0B-E556E711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EBB4A-32D3-43F5-B486-D93CE44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B03B1A-674C-4D2C-BA0E-9DF6B7172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709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CDF3E-1DA9-4C40-B242-77B3D50C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4065" y="-141122"/>
            <a:ext cx="6834391" cy="68343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1FA094-59F2-4CD3-BF0A-41E5187FF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63543" y="4163027"/>
            <a:ext cx="6112629" cy="349743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A480C6E-31BB-40E3-93F2-D1D28E561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9578" y="4472776"/>
            <a:ext cx="3998529" cy="264741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7E385EC-2315-416B-9402-C1E31DAF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245101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C7171EE-AD1E-437A-B603-2CCBAE23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3395" y="2816401"/>
            <a:ext cx="768208" cy="76820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7FCEAC6C-735F-447D-8F1A-2042F14A2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9144" y="271356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11181CB2-758B-41FC-83B7-B63CDCEE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6590" y="3096123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3E80B8CB-F94D-4BE4-A607-DFE7FDF2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8854" y="116973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54EF5C3F-29E2-45D0-AE06-9486A3A7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6590" y="554215"/>
            <a:ext cx="878384" cy="878384"/>
          </a:xfrm>
          <a:prstGeom prst="rect">
            <a:avLst/>
          </a:prstGeom>
          <a:noFill/>
          <a:effectLst>
            <a:glow rad="63500">
              <a:schemeClr val="bg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A01DAED-D836-4F29-8B89-6EB3F8EE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9649" y="122069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53529DE-6FD2-4F41-8237-BDA6142C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1928" y="1594669"/>
            <a:ext cx="712295" cy="698891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17FFD8B4-2DE6-454C-89AC-41881F2A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3917" y="62637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913760-2AF8-4541-8294-2895D5D2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9006" y="913455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168CCD86-1526-4171-9716-ADEA1BC7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3384" y="37709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5F17B83C-D372-4E98-A780-608EB4F2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216" y="708246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625C153F-4666-4B67-B72A-72C937A2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2216" y="162206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19AA0B4-4B37-496C-8F20-5EC80261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960" y="1853355"/>
            <a:ext cx="835095" cy="835095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F1C7449A-31F1-4B23-A597-26D327CB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2447" y="260072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A46D0EC9-87F3-4780-9840-A01DDAF73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6848" y="2968478"/>
            <a:ext cx="731198" cy="73119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BF12F398-E46F-40C6-ACEE-CFF224C7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5826" y="151303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3EEAF992-A213-413D-A32C-A7D509BE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6434" y="1984081"/>
            <a:ext cx="609542" cy="609542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F2728FDD-BEAE-499F-B51C-08D414488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41568" r="-4456" b="-7408"/>
          <a:stretch/>
        </p:blipFill>
        <p:spPr bwMode="auto">
          <a:xfrm>
            <a:off x="58971" y="5574460"/>
            <a:ext cx="3998528" cy="1889313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C7CF4D-100A-4130-A0E9-AF391DFA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9928" y="532708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FB7397F-09F4-4A46-B00A-99E07834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-562079"/>
            <a:ext cx="5229338" cy="5229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7529" y="2941140"/>
            <a:ext cx="32194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7005 0.3134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31003 0.234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38125 0.6377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0625 0.47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15039 0.541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38959 0.6435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48646 0.4511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-0.40026 0.4715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50755 0.3185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F05BC2-1F98-4EEB-8D64-B1F6F1289ABB}"/>
</file>

<file path=customXml/itemProps2.xml><?xml version="1.0" encoding="utf-8"?>
<ds:datastoreItem xmlns:ds="http://schemas.openxmlformats.org/officeDocument/2006/customXml" ds:itemID="{0A5DF8CD-B6EC-4018-8448-E9903A1AED92}"/>
</file>

<file path=customXml/itemProps3.xml><?xml version="1.0" encoding="utf-8"?>
<ds:datastoreItem xmlns:ds="http://schemas.openxmlformats.org/officeDocument/2006/customXml" ds:itemID="{5560B69E-57E4-4CA0-9DF3-F9E818AC6689}"/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2024-08-25T10:52:46Z</dcterms:created>
  <dcterms:modified xsi:type="dcterms:W3CDTF">2024-12-22T14:15:22Z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