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1242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FD58AC-3353-4CAB-A554-8D3DB5257301}"/>
</file>

<file path=customXml/itemProps2.xml><?xml version="1.0" encoding="utf-8"?>
<ds:datastoreItem xmlns:ds="http://schemas.openxmlformats.org/officeDocument/2006/customXml" ds:itemID="{EEE08E35-6054-4FA5-A4F5-B0D8CC7FAC88}"/>
</file>

<file path=customXml/itemProps3.xml><?xml version="1.0" encoding="utf-8"?>
<ds:datastoreItem xmlns:ds="http://schemas.openxmlformats.org/officeDocument/2006/customXml" ds:itemID="{E5B08990-0571-4554-B528-DAC9A766384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