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30614" y="90822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611" y="260354"/>
            <a:ext cx="1863240" cy="1863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>
          <a:xfrm>
            <a:off x="2326263" y="670560"/>
            <a:ext cx="1131453" cy="139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6937"/>
          <a:stretch>
            <a:fillRect/>
          </a:stretch>
        </p:blipFill>
        <p:spPr>
          <a:xfrm>
            <a:off x="3715508" y="335100"/>
            <a:ext cx="1650256" cy="1817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50731" y="222340"/>
            <a:ext cx="1993486" cy="1939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79103" y="1020923"/>
            <a:ext cx="1565978" cy="1048023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436561" y="2312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30614" y="45501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345" r="3390" b="9117"/>
          <a:stretch>
            <a:fillRect/>
          </a:stretch>
        </p:blipFill>
        <p:spPr>
          <a:xfrm>
            <a:off x="559391" y="2490009"/>
            <a:ext cx="1785489" cy="176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" t="13515" r="-5276" b="12421"/>
          <a:stretch>
            <a:fillRect/>
          </a:stretch>
        </p:blipFill>
        <p:spPr>
          <a:xfrm flipH="1">
            <a:off x="6937044" y="2490009"/>
            <a:ext cx="2216023" cy="1480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0343" r="-1515" b="10195"/>
          <a:stretch>
            <a:fillRect/>
          </a:stretch>
        </p:blipFill>
        <p:spPr>
          <a:xfrm flipH="1">
            <a:off x="2158824" y="2401024"/>
            <a:ext cx="2039994" cy="1595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" t="11157" r="-767" b="22741"/>
          <a:stretch>
            <a:fillRect/>
          </a:stretch>
        </p:blipFill>
        <p:spPr>
          <a:xfrm>
            <a:off x="3484388" y="2395946"/>
            <a:ext cx="2534635" cy="15332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-89" r="9414" b="578"/>
          <a:stretch>
            <a:fillRect/>
          </a:stretch>
        </p:blipFill>
        <p:spPr>
          <a:xfrm>
            <a:off x="810397" y="4940106"/>
            <a:ext cx="1302660" cy="15053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" t="-5889" r="2090" b="-1"/>
          <a:stretch>
            <a:fillRect/>
          </a:stretch>
        </p:blipFill>
        <p:spPr>
          <a:xfrm>
            <a:off x="2267624" y="4675284"/>
            <a:ext cx="1818437" cy="1890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>
          <a:xfrm>
            <a:off x="5983794" y="4850888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4267445" y="4949715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836"/>
          <a:stretch>
            <a:fillRect/>
          </a:stretch>
        </p:blipFill>
        <p:spPr>
          <a:xfrm>
            <a:off x="7615683" y="5030331"/>
            <a:ext cx="1288831" cy="1374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13" y="2633512"/>
            <a:ext cx="1177522" cy="11775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7921" y="1506714"/>
            <a:ext cx="4011182" cy="34710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26550" y="3338830"/>
            <a:ext cx="13525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7578B9-5BDD-4CA0-948F-B84D61ED986B}"/>
</file>

<file path=customXml/itemProps2.xml><?xml version="1.0" encoding="utf-8"?>
<ds:datastoreItem xmlns:ds="http://schemas.openxmlformats.org/officeDocument/2006/customXml" ds:itemID="{D2598FD3-E4DF-4564-A299-9850A8749F8F}"/>
</file>

<file path=customXml/itemProps3.xml><?xml version="1.0" encoding="utf-8"?>
<ds:datastoreItem xmlns:ds="http://schemas.openxmlformats.org/officeDocument/2006/customXml" ds:itemID="{4B1079C7-0FEC-4C50-BF95-DF3A000F62B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414F71ADE4CB4FFF91F91E3E0EA504A4_12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