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896" y="1206"/>
      </p:cViewPr>
      <p:guideLst>
        <p:guide orient="horz" pos="2160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21635E-B747-4AAF-830F-0775868A0622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61BED-DE64-4AEB-B345-B62B0780F2B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4861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61BED-DE64-4AEB-B345-B62B0780F2B6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6553445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8AF5ED-DBE4-DECB-A3A9-D5E487764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48821B9-28C1-6EE1-94E6-6363A9F936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F7AEFB-4D07-285C-A4F1-138134BC5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E557AD-0B4E-C953-9B5E-F2B9EE4AD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67545C-AFA8-3E76-14D1-A2EFA7BB0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0814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CFE40B-E944-0086-CC7C-82DA4AC35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97F8F9A-60AD-9B0F-6431-8B0DF7C70C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A65EF7-1485-A572-D8DD-72A34017E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492692-5A97-8912-8B61-62FDBFE45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A7DD42-F219-8096-90CC-AED0F4F25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83072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709F0E7-DDC3-BF2A-BD8A-41A7BB4F57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D6DB69-A17C-B818-120B-5F922E96CD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48EBD9-2AB4-52A0-7816-CA99834CB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C0FEAF-7687-E65A-9D6F-CFAFB8C88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4D096A-B8CA-C755-0E07-572D25DFA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786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09EC1A-F00D-6944-0228-6E509E38F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BDE78D-2ECC-96FF-6635-0B241B981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AC9388-1F4A-FD95-23E0-18C024F3B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908E73-5AD0-AECA-8798-8102E93F8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1B1051-ADCE-EE06-9B74-D1F1D6B3C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99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4A5B11-F92F-3EAC-0F38-8A002B833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D94AC3-A421-A855-2718-5606BC644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C715B4-8787-4E74-5F58-D8229280F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1873CB-7C48-3F03-1BCD-F8551F3DF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D49FC9-6ACB-53B8-4591-6F87145FB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7230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FE4902-F80C-9420-19EE-55920DDB2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5438B8-E7E7-7675-280E-201CECF74B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2FD673C-1B5A-3366-3C1F-5DC53E273E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1F5A7A-3DC2-873F-8160-0A2492458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6DA6D1-BD94-3C46-A7E6-6B8D3135F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EE01FB-9F98-0C46-C7E2-A2C1BDB84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3889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0BA8EB-1984-25AA-A2E9-B1E7F1F95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927DD8-5B29-43F0-6498-D79D12476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CC5C1E1-7069-0C06-0EAE-2D5C00BA97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55E871C-9847-7150-0ADD-316C63BB42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E666899-0200-6FAE-925C-4C60E8EC20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FBAC46-7040-3DED-B151-CA3034BA1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21A1E03-4A14-CEB3-7E89-C8146327E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CEA2C90-7A12-EA56-2B41-66CD8FE32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30417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758918-0471-ACAB-E1BF-5A96C0FF0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7CF7E9B-F8C2-1D72-D6B7-1B2D8DFBF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9F207A4-254A-77C9-5831-E1DF619F3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6FDB771-07D2-CF0D-8CBD-6C576E7C9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0420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DCD70A4-CBA3-5471-6A5D-F5CE1B05F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A2BB02D-5574-7BD2-C439-AE3C6BDB3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765496-0F89-E70F-BA82-9F9E25468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15022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981C2A-8174-EC9F-E8D7-97E678FD0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53F2AD-2803-BB64-24E4-1EF3BC906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79FF670-84CC-8FAC-8141-0FBE8BBFA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8D3405-0DA5-784C-0792-4E811420C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1766271-F588-EE8F-2DFA-006B7D74D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523749-DE06-1CF4-615A-4C120CC89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99227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DD55FA-212C-66F0-CC47-B78FA191A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8792FB-7C85-713D-8B89-FD422BE7CB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1DCCC-69D4-562B-FA91-98E689E1DA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AA3197E-7F04-BF3D-954E-31F10F736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D39913-7F49-8482-7487-BCB2F0510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BA4A8E-4733-0F3B-6E60-ACA041530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854377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B539A4-E1B4-EB50-C749-EAF6FB0F0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6B1023-BD0A-5CAF-C8AB-AFABDD26F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0992FB-49C6-C91F-1996-A585744E7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BDC87E-94F1-C4A3-6315-6D15D20D8B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EDB964-41D5-6DAD-1B24-CF0603BAE7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0162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мебель, в помещении, дизайн интерьера,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CEA3886-DE00-40AC-57FE-6406BAD00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6A1B116B-FE9A-2C19-350B-3940179A2B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FD438049-E731-200D-AE91-1D4BF21D8DDD}"/>
              </a:ext>
            </a:extLst>
          </p:cNvPr>
          <p:cNvSpPr/>
          <p:nvPr/>
        </p:nvSpPr>
        <p:spPr>
          <a:xfrm>
            <a:off x="990904" y="266700"/>
            <a:ext cx="7938961" cy="5740863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solidFill>
              <a:schemeClr val="tx1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6" name="Рисунок 25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9E6E2B7-9A27-EFB7-E24C-5E4161D983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777" y="3350291"/>
            <a:ext cx="1832778" cy="253602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37A683F-E821-9C85-D757-1AE0CAA0E5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640" y="3471540"/>
            <a:ext cx="2536023" cy="2536023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C294E0B-E87E-259F-B179-11CDED6690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943" y="3240186"/>
            <a:ext cx="2646127" cy="2646127"/>
          </a:xfrm>
          <a:prstGeom prst="rect">
            <a:avLst/>
          </a:prstGeom>
        </p:spPr>
      </p:pic>
      <p:sp>
        <p:nvSpPr>
          <p:cNvPr id="33" name="Овал 32">
            <a:extLst>
              <a:ext uri="{FF2B5EF4-FFF2-40B4-BE49-F238E27FC236}">
                <a16:creationId xmlns:a16="http://schemas.microsoft.com/office/drawing/2014/main" id="{1300713A-27F4-884A-BEB0-84E426000079}"/>
              </a:ext>
            </a:extLst>
          </p:cNvPr>
          <p:cNvSpPr/>
          <p:nvPr/>
        </p:nvSpPr>
        <p:spPr>
          <a:xfrm>
            <a:off x="3597743" y="617677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A4C22018-1925-02EF-4C11-E79DF6C3047F}"/>
              </a:ext>
            </a:extLst>
          </p:cNvPr>
          <p:cNvSpPr/>
          <p:nvPr/>
        </p:nvSpPr>
        <p:spPr>
          <a:xfrm>
            <a:off x="3617640" y="617677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EC600C40-FE1C-5A42-41F0-BA539F98433E}"/>
              </a:ext>
            </a:extLst>
          </p:cNvPr>
          <p:cNvSpPr/>
          <p:nvPr/>
        </p:nvSpPr>
        <p:spPr>
          <a:xfrm>
            <a:off x="3597743" y="601109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A2914A79-1FC6-A803-AFEF-FD8A744FF45F}"/>
              </a:ext>
            </a:extLst>
          </p:cNvPr>
          <p:cNvSpPr/>
          <p:nvPr/>
        </p:nvSpPr>
        <p:spPr>
          <a:xfrm>
            <a:off x="3597743" y="584541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FC40E136-B974-C45F-45FE-67C6EBF8AED3}"/>
              </a:ext>
            </a:extLst>
          </p:cNvPr>
          <p:cNvSpPr/>
          <p:nvPr/>
        </p:nvSpPr>
        <p:spPr>
          <a:xfrm>
            <a:off x="3591161" y="584540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9" name="Рисунок 38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15B458A-DA10-2492-93CA-CCE0E66F22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098" y="3428999"/>
            <a:ext cx="2536023" cy="2536023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D6CB1C0-7D66-0BA5-F107-333113A2FF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582" y="3295238"/>
            <a:ext cx="2646127" cy="264612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34708B0-1624-E545-9F6E-EB41CD2D59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038" y="397312"/>
            <a:ext cx="1990650" cy="2070166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37084A5-875F-B87C-7A42-EF072DDBA7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110" y="335635"/>
            <a:ext cx="1496105" cy="207016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B2D8A5B-FE38-579E-6906-C18943DE46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296" y="520208"/>
            <a:ext cx="1834301" cy="1834301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B5E873F-5B0C-BCD5-2FB1-94C9C2E579B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535" y="394607"/>
            <a:ext cx="2284370" cy="2284370"/>
          </a:xfrm>
          <a:prstGeom prst="rect">
            <a:avLst/>
          </a:prstGeom>
        </p:spPr>
      </p:pic>
      <p:sp>
        <p:nvSpPr>
          <p:cNvPr id="45" name="Овал 44">
            <a:extLst>
              <a:ext uri="{FF2B5EF4-FFF2-40B4-BE49-F238E27FC236}">
                <a16:creationId xmlns:a16="http://schemas.microsoft.com/office/drawing/2014/main" id="{945B3DD9-74C1-63A9-CBB7-3398416CBAA4}"/>
              </a:ext>
            </a:extLst>
          </p:cNvPr>
          <p:cNvSpPr/>
          <p:nvPr/>
        </p:nvSpPr>
        <p:spPr>
          <a:xfrm>
            <a:off x="3583748" y="609672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08ED21E-6B7E-1DA0-E4BA-36155217E5D4}"/>
              </a:ext>
            </a:extLst>
          </p:cNvPr>
          <p:cNvSpPr/>
          <p:nvPr/>
        </p:nvSpPr>
        <p:spPr>
          <a:xfrm>
            <a:off x="3603645" y="609672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BD5BCB8D-1BA5-CAE0-AD20-F93BEF1B5BBF}"/>
              </a:ext>
            </a:extLst>
          </p:cNvPr>
          <p:cNvSpPr/>
          <p:nvPr/>
        </p:nvSpPr>
        <p:spPr>
          <a:xfrm>
            <a:off x="3583748" y="593104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94C6A900-83BB-DEFD-C088-2366743EE292}"/>
              </a:ext>
            </a:extLst>
          </p:cNvPr>
          <p:cNvSpPr/>
          <p:nvPr/>
        </p:nvSpPr>
        <p:spPr>
          <a:xfrm>
            <a:off x="3583748" y="576536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C13F03B1-8DC4-A0B1-1995-119BEF59E4F3}"/>
              </a:ext>
            </a:extLst>
          </p:cNvPr>
          <p:cNvSpPr/>
          <p:nvPr/>
        </p:nvSpPr>
        <p:spPr>
          <a:xfrm>
            <a:off x="3577166" y="576535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Рисунок 15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CDE0F81-BB9A-4231-4338-B8BA6DEC8A3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30" y="3694484"/>
            <a:ext cx="1957715" cy="1957715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06822EA-1BA8-0555-23BA-74B3935656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185" y="3416006"/>
            <a:ext cx="2536023" cy="2536023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BC92BF1-409E-A77B-B290-A051A76583F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840" y="3576483"/>
            <a:ext cx="2266009" cy="2266009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9DF8901-5F89-4991-3B60-4389A9CDCF2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823" y="3366768"/>
            <a:ext cx="2646127" cy="2646127"/>
          </a:xfrm>
          <a:prstGeom prst="rect">
            <a:avLst/>
          </a:prstGeom>
        </p:spPr>
      </p:pic>
      <p:pic>
        <p:nvPicPr>
          <p:cNvPr id="58" name="Рисунок 57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E88F7D8-2F3E-DCDE-8A5B-A1110922DA0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451" y="3475952"/>
            <a:ext cx="2646127" cy="2646127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AF20FD1-0F69-A372-E802-31E8C715080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771" y="4028577"/>
            <a:ext cx="1957715" cy="1957715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204AADC-DE76-D3E5-9F25-17DE428633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523" y="3515259"/>
            <a:ext cx="2536023" cy="2536023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F5D76EC-F297-541F-7DFB-5A44651077C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163" y="341679"/>
            <a:ext cx="2090972" cy="2090972"/>
          </a:xfrm>
          <a:prstGeom prst="rect">
            <a:avLst/>
          </a:prstGeom>
        </p:spPr>
      </p:pic>
      <p:pic>
        <p:nvPicPr>
          <p:cNvPr id="62" name="Рисунок 61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0835C3D-64ED-D8AE-77C5-D58E92984F7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195" y="424537"/>
            <a:ext cx="1932654" cy="1932654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03E2B22-29D0-AC05-E1BF-40552BB97B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759" y="249174"/>
            <a:ext cx="2163864" cy="2163864"/>
          </a:xfrm>
          <a:prstGeom prst="rect">
            <a:avLst/>
          </a:prstGeom>
        </p:spPr>
      </p:pic>
      <p:pic>
        <p:nvPicPr>
          <p:cNvPr id="65" name="Рисунок 64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77B96D9-9F36-4C0E-44C6-01122D4BAA1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488" y="341657"/>
            <a:ext cx="2058122" cy="2058122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06CF44D-2AB8-F950-1A12-9644441F09C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24" y="3814203"/>
            <a:ext cx="2014839" cy="2014839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311A680-AEE6-8336-0243-48B33684A32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289" y="3827859"/>
            <a:ext cx="1824340" cy="1824340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B54C2C0-E359-7560-5428-298440FD26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942" y="3625629"/>
            <a:ext cx="2163864" cy="2163864"/>
          </a:xfrm>
          <a:prstGeom prst="rect">
            <a:avLst/>
          </a:prstGeom>
        </p:spPr>
      </p:pic>
      <p:pic>
        <p:nvPicPr>
          <p:cNvPr id="69" name="Рисунок 68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0A4030E-3C5D-E157-4079-1D24A2AFF90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799" y="3604009"/>
            <a:ext cx="2266009" cy="2266009"/>
          </a:xfrm>
          <a:prstGeom prst="rect">
            <a:avLst/>
          </a:prstGeom>
        </p:spPr>
      </p:pic>
      <p:pic>
        <p:nvPicPr>
          <p:cNvPr id="70" name="Рисунок 69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4BF28BA-90E8-F57E-55B9-16EE6EE1CD1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765" y="3512868"/>
            <a:ext cx="2253680" cy="2253680"/>
          </a:xfrm>
          <a:prstGeom prst="rect">
            <a:avLst/>
          </a:prstGeom>
        </p:spPr>
      </p:pic>
      <p:sp>
        <p:nvSpPr>
          <p:cNvPr id="53" name="Овал 52">
            <a:extLst>
              <a:ext uri="{FF2B5EF4-FFF2-40B4-BE49-F238E27FC236}">
                <a16:creationId xmlns:a16="http://schemas.microsoft.com/office/drawing/2014/main" id="{210435CF-BCA3-284B-B93C-0490AA7D2AEC}"/>
              </a:ext>
            </a:extLst>
          </p:cNvPr>
          <p:cNvSpPr/>
          <p:nvPr/>
        </p:nvSpPr>
        <p:spPr>
          <a:xfrm>
            <a:off x="3609897" y="629816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67C4A7D2-2AF2-BBEA-33D9-8B668EEB471D}"/>
              </a:ext>
            </a:extLst>
          </p:cNvPr>
          <p:cNvSpPr/>
          <p:nvPr/>
        </p:nvSpPr>
        <p:spPr>
          <a:xfrm>
            <a:off x="3629794" y="629816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7B0C468E-CB49-4881-D324-D773B68B54D9}"/>
              </a:ext>
            </a:extLst>
          </p:cNvPr>
          <p:cNvSpPr/>
          <p:nvPr/>
        </p:nvSpPr>
        <p:spPr>
          <a:xfrm>
            <a:off x="3609897" y="613248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B8C447AD-1A4B-E33B-01BA-39F5E27A37F4}"/>
              </a:ext>
            </a:extLst>
          </p:cNvPr>
          <p:cNvSpPr/>
          <p:nvPr/>
        </p:nvSpPr>
        <p:spPr>
          <a:xfrm>
            <a:off x="3609897" y="596680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id="{6C65101B-FA93-2A64-FD93-210662F05118}"/>
              </a:ext>
            </a:extLst>
          </p:cNvPr>
          <p:cNvSpPr/>
          <p:nvPr/>
        </p:nvSpPr>
        <p:spPr>
          <a:xfrm>
            <a:off x="3603315" y="596679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6" name="Рисунок 75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452E82F-55DC-410D-DFA7-30CB5450DD1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882" y="3696655"/>
            <a:ext cx="2266009" cy="2266009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E29496E-4F25-7561-D778-5A16FC8801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28" y="3807123"/>
            <a:ext cx="2163864" cy="2163864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19788B7-47DA-1207-D00D-9B7E3606400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626" y="3682442"/>
            <a:ext cx="2253680" cy="2253680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84E2863-A4BB-B851-6A1A-DD7E30620D0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757" y="3871100"/>
            <a:ext cx="1824340" cy="1824340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CD4D2D8-6703-D13A-E8FB-3C354F79FC8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009" y="363664"/>
            <a:ext cx="2070166" cy="2070166"/>
          </a:xfrm>
          <a:prstGeom prst="rect">
            <a:avLst/>
          </a:prstGeom>
        </p:spPr>
      </p:pic>
      <p:pic>
        <p:nvPicPr>
          <p:cNvPr id="81" name="Рисунок 80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E572C01-00E8-8C74-720C-099C67078CB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000" y="389825"/>
            <a:ext cx="1990650" cy="2070166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E397C3E-A42E-D8C0-06BB-BE2330BAC78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226" y="300116"/>
            <a:ext cx="2237304" cy="2237304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5F97BF8-8A6E-D1DE-7B0E-EF2E60BF473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749" y="352938"/>
            <a:ext cx="2028422" cy="2028422"/>
          </a:xfrm>
          <a:prstGeom prst="rect">
            <a:avLst/>
          </a:prstGeom>
        </p:spPr>
      </p:pic>
      <p:pic>
        <p:nvPicPr>
          <p:cNvPr id="85" name="Рисунок 84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1A849A7-6AFA-9750-7742-165777C058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61" y="3998551"/>
            <a:ext cx="1976529" cy="1976529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6F1B40F-A859-F7BA-AA42-601F39C51C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655" y="3975156"/>
            <a:ext cx="1368789" cy="1893998"/>
          </a:xfrm>
          <a:prstGeom prst="rect">
            <a:avLst/>
          </a:prstGeom>
        </p:spPr>
      </p:pic>
      <p:pic>
        <p:nvPicPr>
          <p:cNvPr id="88" name="Рисунок 87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50DC6A-BE60-3491-0959-7AD9FC0FAE4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284" y="4044814"/>
            <a:ext cx="1847081" cy="1920862"/>
          </a:xfrm>
          <a:prstGeom prst="rect">
            <a:avLst/>
          </a:prstGeom>
        </p:spPr>
      </p:pic>
      <p:pic>
        <p:nvPicPr>
          <p:cNvPr id="89" name="Рисунок 88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33CFF3F-89A1-1F7B-87E6-82A33098844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679" y="4137971"/>
            <a:ext cx="1750029" cy="1750029"/>
          </a:xfrm>
          <a:prstGeom prst="rect">
            <a:avLst/>
          </a:prstGeom>
        </p:spPr>
      </p:pic>
      <p:pic>
        <p:nvPicPr>
          <p:cNvPr id="90" name="Рисунок 89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6D4E264-019A-CE3E-B51C-1B6D52D5FEE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186" y="4017746"/>
            <a:ext cx="1912286" cy="1912286"/>
          </a:xfrm>
          <a:prstGeom prst="rect">
            <a:avLst/>
          </a:prstGeom>
        </p:spPr>
      </p:pic>
      <p:sp>
        <p:nvSpPr>
          <p:cNvPr id="71" name="Овал 70">
            <a:extLst>
              <a:ext uri="{FF2B5EF4-FFF2-40B4-BE49-F238E27FC236}">
                <a16:creationId xmlns:a16="http://schemas.microsoft.com/office/drawing/2014/main" id="{1E1C6164-E083-7BE3-AACD-AF0673AAE193}"/>
              </a:ext>
            </a:extLst>
          </p:cNvPr>
          <p:cNvSpPr/>
          <p:nvPr/>
        </p:nvSpPr>
        <p:spPr>
          <a:xfrm>
            <a:off x="3570970" y="628961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2" name="Овал 71">
            <a:extLst>
              <a:ext uri="{FF2B5EF4-FFF2-40B4-BE49-F238E27FC236}">
                <a16:creationId xmlns:a16="http://schemas.microsoft.com/office/drawing/2014/main" id="{020C5621-2FA5-EA9F-AF48-B8C8C06B7278}"/>
              </a:ext>
            </a:extLst>
          </p:cNvPr>
          <p:cNvSpPr/>
          <p:nvPr/>
        </p:nvSpPr>
        <p:spPr>
          <a:xfrm>
            <a:off x="3590867" y="628961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id="{EC31ADBE-1136-F081-AAF0-CC20106197AD}"/>
              </a:ext>
            </a:extLst>
          </p:cNvPr>
          <p:cNvSpPr/>
          <p:nvPr/>
        </p:nvSpPr>
        <p:spPr>
          <a:xfrm>
            <a:off x="3570970" y="612393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4" name="Овал 73">
            <a:extLst>
              <a:ext uri="{FF2B5EF4-FFF2-40B4-BE49-F238E27FC236}">
                <a16:creationId xmlns:a16="http://schemas.microsoft.com/office/drawing/2014/main" id="{8C7FF58A-5570-0540-6706-FD6D4CE67322}"/>
              </a:ext>
            </a:extLst>
          </p:cNvPr>
          <p:cNvSpPr/>
          <p:nvPr/>
        </p:nvSpPr>
        <p:spPr>
          <a:xfrm>
            <a:off x="3570970" y="595825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5" name="Овал 74">
            <a:extLst>
              <a:ext uri="{FF2B5EF4-FFF2-40B4-BE49-F238E27FC236}">
                <a16:creationId xmlns:a16="http://schemas.microsoft.com/office/drawing/2014/main" id="{266D666B-31C0-774A-0237-4664800E3823}"/>
              </a:ext>
            </a:extLst>
          </p:cNvPr>
          <p:cNvSpPr/>
          <p:nvPr/>
        </p:nvSpPr>
        <p:spPr>
          <a:xfrm>
            <a:off x="3564388" y="595824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6" name="Рисунок 95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BBA2DD3-0930-4CBA-EFDE-7F9BBEABA2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275" y="3996727"/>
            <a:ext cx="1368789" cy="1893998"/>
          </a:xfrm>
          <a:prstGeom prst="rect">
            <a:avLst/>
          </a:prstGeom>
        </p:spPr>
      </p:pic>
      <p:pic>
        <p:nvPicPr>
          <p:cNvPr id="97" name="Рисунок 96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1DAB365-CE8E-841A-2A70-F4BD858CD5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380" y="4000666"/>
            <a:ext cx="1976529" cy="1976529"/>
          </a:xfrm>
          <a:prstGeom prst="rect">
            <a:avLst/>
          </a:prstGeom>
        </p:spPr>
      </p:pic>
      <p:pic>
        <p:nvPicPr>
          <p:cNvPr id="98" name="Рисунок 97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1AF9C3A-2421-90B8-2660-C7A4AD92BE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818" y="4125515"/>
            <a:ext cx="1750029" cy="1750029"/>
          </a:xfrm>
          <a:prstGeom prst="rect">
            <a:avLst/>
          </a:prstGeom>
        </p:spPr>
      </p:pic>
      <p:pic>
        <p:nvPicPr>
          <p:cNvPr id="99" name="Рисунок 98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2105F21-371B-E554-0FDD-F5FF8D2CBB6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168" y="3995948"/>
            <a:ext cx="1912286" cy="1912286"/>
          </a:xfrm>
          <a:prstGeom prst="rect">
            <a:avLst/>
          </a:prstGeom>
        </p:spPr>
      </p:pic>
      <p:pic>
        <p:nvPicPr>
          <p:cNvPr id="100" name="Рисунок 99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4D8BCC-A905-B85E-FF5E-4759A34872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80" y="384889"/>
            <a:ext cx="2023990" cy="2104838"/>
          </a:xfrm>
          <a:prstGeom prst="rect">
            <a:avLst/>
          </a:prstGeom>
        </p:spPr>
      </p:pic>
      <p:pic>
        <p:nvPicPr>
          <p:cNvPr id="102" name="Рисунок 101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1958E72-7267-1D3F-3668-C7F47D91C4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82" y="233918"/>
            <a:ext cx="2253573" cy="2253573"/>
          </a:xfrm>
          <a:prstGeom prst="rect">
            <a:avLst/>
          </a:prstGeom>
        </p:spPr>
      </p:pic>
      <p:pic>
        <p:nvPicPr>
          <p:cNvPr id="104" name="Рисунок 103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4C93C73-F1AA-7B41-64E8-5E3E7D77594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587" y="326352"/>
            <a:ext cx="2054642" cy="2054642"/>
          </a:xfrm>
          <a:prstGeom prst="rect">
            <a:avLst/>
          </a:prstGeom>
        </p:spPr>
      </p:pic>
      <p:pic>
        <p:nvPicPr>
          <p:cNvPr id="105" name="Рисунок 104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05807D4-B9B5-F0EF-17C7-34828669EC6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612" y="272921"/>
            <a:ext cx="2256253" cy="2256253"/>
          </a:xfrm>
          <a:prstGeom prst="rect">
            <a:avLst/>
          </a:prstGeom>
        </p:spPr>
      </p:pic>
      <p:pic>
        <p:nvPicPr>
          <p:cNvPr id="106" name="Рисунок 105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8F2E1A5-7D9A-0453-C2B9-2A03C7A4D0D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90" y="3975156"/>
            <a:ext cx="1954506" cy="1954506"/>
          </a:xfrm>
          <a:prstGeom prst="rect">
            <a:avLst/>
          </a:prstGeom>
        </p:spPr>
      </p:pic>
      <p:pic>
        <p:nvPicPr>
          <p:cNvPr id="107" name="Рисунок 106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7E58369-8E23-36AB-1ED1-5A049A9E900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739" y="4142787"/>
            <a:ext cx="1733208" cy="1733208"/>
          </a:xfrm>
          <a:prstGeom prst="rect">
            <a:avLst/>
          </a:prstGeom>
        </p:spPr>
      </p:pic>
      <p:pic>
        <p:nvPicPr>
          <p:cNvPr id="108" name="Рисунок 107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771E31A-4014-6BA2-BD3F-D096693C1DF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177" y="4064859"/>
            <a:ext cx="1765842" cy="1765842"/>
          </a:xfrm>
          <a:prstGeom prst="rect">
            <a:avLst/>
          </a:prstGeom>
        </p:spPr>
      </p:pic>
      <p:pic>
        <p:nvPicPr>
          <p:cNvPr id="109" name="Рисунок 108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CBAF85C-1054-EF47-F185-1C8DA426099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111" y="4140622"/>
            <a:ext cx="1735320" cy="1735320"/>
          </a:xfrm>
          <a:prstGeom prst="rect">
            <a:avLst/>
          </a:prstGeom>
        </p:spPr>
      </p:pic>
      <p:pic>
        <p:nvPicPr>
          <p:cNvPr id="110" name="Рисунок 109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C914119-09C9-D348-060B-288B48CBA04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837" y="3789282"/>
            <a:ext cx="2256253" cy="2256253"/>
          </a:xfrm>
          <a:prstGeom prst="rect">
            <a:avLst/>
          </a:prstGeom>
        </p:spPr>
      </p:pic>
      <p:sp>
        <p:nvSpPr>
          <p:cNvPr id="91" name="Овал 90">
            <a:extLst>
              <a:ext uri="{FF2B5EF4-FFF2-40B4-BE49-F238E27FC236}">
                <a16:creationId xmlns:a16="http://schemas.microsoft.com/office/drawing/2014/main" id="{82112085-8D98-350F-F375-0A9C505BF7A1}"/>
              </a:ext>
            </a:extLst>
          </p:cNvPr>
          <p:cNvSpPr/>
          <p:nvPr/>
        </p:nvSpPr>
        <p:spPr>
          <a:xfrm>
            <a:off x="3565455" y="626241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B070A32A-0B75-51C2-1704-DB274BD47D36}"/>
              </a:ext>
            </a:extLst>
          </p:cNvPr>
          <p:cNvSpPr/>
          <p:nvPr/>
        </p:nvSpPr>
        <p:spPr>
          <a:xfrm>
            <a:off x="3585352" y="626241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9D44095B-8AF6-396B-064F-C7752DF4ECBC}"/>
              </a:ext>
            </a:extLst>
          </p:cNvPr>
          <p:cNvSpPr/>
          <p:nvPr/>
        </p:nvSpPr>
        <p:spPr>
          <a:xfrm>
            <a:off x="3565455" y="609673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4" name="Овал 93">
            <a:extLst>
              <a:ext uri="{FF2B5EF4-FFF2-40B4-BE49-F238E27FC236}">
                <a16:creationId xmlns:a16="http://schemas.microsoft.com/office/drawing/2014/main" id="{4572DCC6-7788-128B-C228-8E831DBB818A}"/>
              </a:ext>
            </a:extLst>
          </p:cNvPr>
          <p:cNvSpPr/>
          <p:nvPr/>
        </p:nvSpPr>
        <p:spPr>
          <a:xfrm>
            <a:off x="3565455" y="593105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5" name="Овал 94">
            <a:extLst>
              <a:ext uri="{FF2B5EF4-FFF2-40B4-BE49-F238E27FC236}">
                <a16:creationId xmlns:a16="http://schemas.microsoft.com/office/drawing/2014/main" id="{8BDB13D6-3820-5847-EB57-3D4173C50727}"/>
              </a:ext>
            </a:extLst>
          </p:cNvPr>
          <p:cNvSpPr/>
          <p:nvPr/>
        </p:nvSpPr>
        <p:spPr>
          <a:xfrm>
            <a:off x="3558873" y="593104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1" name="Рисунок 110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FEF0419-67F8-87E6-69E9-0109F866CF1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595" y="3833450"/>
            <a:ext cx="2256253" cy="2256253"/>
          </a:xfrm>
          <a:prstGeom prst="rect">
            <a:avLst/>
          </a:prstGeom>
        </p:spPr>
      </p:pic>
      <p:pic>
        <p:nvPicPr>
          <p:cNvPr id="112" name="Рисунок 111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91F570-033D-E9A6-2D3F-FC497EF31E9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231" y="3963256"/>
            <a:ext cx="1954506" cy="1954506"/>
          </a:xfrm>
          <a:prstGeom prst="rect">
            <a:avLst/>
          </a:prstGeom>
        </p:spPr>
      </p:pic>
      <p:pic>
        <p:nvPicPr>
          <p:cNvPr id="113" name="Рисунок 112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AFDE230-79C4-7F7B-0F85-C0EEEEB6FE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046" y="4132607"/>
            <a:ext cx="1735320" cy="1735320"/>
          </a:xfrm>
          <a:prstGeom prst="rect">
            <a:avLst/>
          </a:prstGeom>
        </p:spPr>
      </p:pic>
      <p:pic>
        <p:nvPicPr>
          <p:cNvPr id="114" name="Рисунок 113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460BDE3-F841-CB3C-47D5-FC55E168E43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933" y="4129462"/>
            <a:ext cx="1765842" cy="1765842"/>
          </a:xfrm>
          <a:prstGeom prst="rect">
            <a:avLst/>
          </a:prstGeom>
        </p:spPr>
      </p:pic>
      <p:pic>
        <p:nvPicPr>
          <p:cNvPr id="115" name="Рисунок 114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4D7AF89-0260-88A0-3A83-3EEBD24F53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276" y="281405"/>
            <a:ext cx="2253573" cy="2253573"/>
          </a:xfrm>
          <a:prstGeom prst="rect">
            <a:avLst/>
          </a:prstGeom>
        </p:spPr>
      </p:pic>
      <p:pic>
        <p:nvPicPr>
          <p:cNvPr id="116" name="Рисунок 115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41DC150-699F-003C-5F7C-64461537B6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720" y="433134"/>
            <a:ext cx="2253573" cy="2253573"/>
          </a:xfrm>
          <a:prstGeom prst="rect">
            <a:avLst/>
          </a:prstGeom>
        </p:spPr>
      </p:pic>
      <p:pic>
        <p:nvPicPr>
          <p:cNvPr id="117" name="Рисунок 116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24D8C96-6B26-D2B3-3A32-C5E93E21E39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104" y="372686"/>
            <a:ext cx="2043428" cy="2043428"/>
          </a:xfrm>
          <a:prstGeom prst="rect">
            <a:avLst/>
          </a:prstGeom>
        </p:spPr>
      </p:pic>
      <p:pic>
        <p:nvPicPr>
          <p:cNvPr id="119" name="Рисунок 118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A737D5B-6A03-EF5F-E794-CC584C1942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144" y="432339"/>
            <a:ext cx="1409582" cy="195044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735C6D0-CEBF-724D-5135-3656D876F5E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988460" y="974943"/>
            <a:ext cx="4453105" cy="4263288"/>
          </a:xfrm>
          <a:prstGeom prst="rect">
            <a:avLst/>
          </a:prstGeom>
        </p:spPr>
      </p:pic>
      <p:pic>
        <p:nvPicPr>
          <p:cNvPr id="569" name="Picture 568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95945" y="3694484"/>
            <a:ext cx="2924175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79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0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"/>
                            </p:stCondLst>
                            <p:childTnLst>
                              <p:par>
                                <p:cTn id="1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000"/>
                            </p:stCondLst>
                            <p:childTnLst>
                              <p:par>
                                <p:cTn id="2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400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000"/>
                            </p:stCondLst>
                            <p:childTnLst>
                              <p:par>
                                <p:cTn id="2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2000"/>
                            </p:stCondLst>
                            <p:childTnLst>
                              <p:par>
                                <p:cTn id="3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3000"/>
                            </p:stCondLst>
                            <p:childTnLst>
                              <p:par>
                                <p:cTn id="3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4000"/>
                            </p:stCondLst>
                            <p:childTnLst>
                              <p:par>
                                <p:cTn id="3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6" fill="hold">
                      <p:stCondLst>
                        <p:cond delay="indefinite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9" dur="500" tmFilter="0, 0; .2, .5; .8, .5; 1, 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0" dur="250" autoRev="1" fill="hold"/>
                                        <p:tgtEl>
                                          <p:spTgt spid="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500"/>
                            </p:stCondLst>
                            <p:childTnLst>
                              <p:par>
                                <p:cTn id="4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000"/>
                            </p:stCondLst>
                            <p:childTnLst>
                              <p:par>
                                <p:cTn id="4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2000"/>
                            </p:stCondLst>
                            <p:childTnLst>
                              <p:par>
                                <p:cTn id="4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3000"/>
                            </p:stCondLst>
                            <p:childTnLst>
                              <p:par>
                                <p:cTn id="4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4000"/>
                            </p:stCondLst>
                            <p:childTnLst>
                              <p:par>
                                <p:cTn id="4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5000"/>
                            </p:stCondLst>
                            <p:childTnLst>
                              <p:par>
                                <p:cTn id="4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0" fill="hold">
                      <p:stCondLst>
                        <p:cond delay="indefinite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6" fill="hold">
                      <p:stCondLst>
                        <p:cond delay="indefinite"/>
                      </p:stCondLst>
                      <p:childTnLst>
                        <p:par>
                          <p:cTn id="527" fill="hold">
                            <p:stCondLst>
                              <p:cond delay="0"/>
                            </p:stCondLst>
                            <p:childTnLst>
                              <p:par>
                                <p:cTn id="5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9" dur="500" tmFilter="0, 0; .2, .5; .8, .5; 1, 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0" dur="250" autoRev="1" fill="hold"/>
                                        <p:tgtEl>
                                          <p:spTgt spid="1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500"/>
                            </p:stCondLst>
                            <p:childTnLst>
                              <p:par>
                                <p:cTn id="5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1" fill="hold">
                      <p:stCondLst>
                        <p:cond delay="indefinite"/>
                      </p:stCondLst>
                      <p:childTnLst>
                        <p:par>
                          <p:cTn id="542" fill="hold">
                            <p:stCondLst>
                              <p:cond delay="0"/>
                            </p:stCondLst>
                            <p:childTnLst>
                              <p:par>
                                <p:cTn id="5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9" fill="hold">
                      <p:stCondLst>
                        <p:cond delay="0"/>
                      </p:stCondLst>
                      <p:childTnLst>
                        <p:par>
                          <p:cTn id="560" fill="hold">
                            <p:stCondLst>
                              <p:cond delay="0"/>
                            </p:stCondLst>
                            <p:childTnLst>
                              <p:par>
                                <p:cTn id="5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4" fill="hold">
                      <p:stCondLst>
                        <p:cond delay="indefinite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C7890E3-E5CD-450F-8A36-BE98162700C7}"/>
</file>

<file path=customXml/itemProps2.xml><?xml version="1.0" encoding="utf-8"?>
<ds:datastoreItem xmlns:ds="http://schemas.openxmlformats.org/officeDocument/2006/customXml" ds:itemID="{D1806EAC-F459-4A4C-AC76-3C2DADC2002E}"/>
</file>

<file path=customXml/itemProps3.xml><?xml version="1.0" encoding="utf-8"?>
<ds:datastoreItem xmlns:ds="http://schemas.openxmlformats.org/officeDocument/2006/customXml" ds:itemID="{DB42CABB-2E14-4E0C-9BF8-BF844621F235}"/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26</Words>
  <Application>Microsoft Office PowerPoint</Application>
  <PresentationFormat>Широкоэкранный</PresentationFormat>
  <Paragraphs>26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2025-02-22T09:53:39Z</dcterms:created>
  <dcterms:modified xsi:type="dcterms:W3CDTF">2025-02-22T10:42:45Z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