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63746" y="4349555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94417" y="1525658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50945" y="-14993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58280" y="3779862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47902" y="4317999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763937" y="1445067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50293" y="58541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47025" y="3779862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0" y="135724"/>
            <a:ext cx="6858000" cy="6858000"/>
          </a:xfrm>
          <a:prstGeom prst="rect">
            <a:avLst/>
          </a:prstGeom>
        </p:spPr>
      </p:pic>
      <p:pic>
        <p:nvPicPr>
          <p:cNvPr id="380" name="Picture 3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3014" y="3390156"/>
            <a:ext cx="32575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0.00046 C 0.03268 -0.01458 0.00885 -0.00278 0.0345 -0.01829 C 0.04661 -0.02593 0.02187 -0.00694 0.04713 -0.0243 C 0.09232 -0.05532 0.07552 -0.05139 0.11315 -0.06366 C 0.11575 -0.06481 0.11862 -0.06505 0.12122 -0.06551 C 0.12643 -0.06736 0.13086 -0.07106 0.13607 -0.07153 C 0.14661 -0.07222 0.1569 -0.06944 0.16745 -0.06829 L 0.18711 -0.0669 C 0.19557 -0.06991 0.20989 -0.07245 0.21849 -0.08055 C 0.22096 -0.08287 0.22266 -0.08727 0.22526 -0.08981 C 0.22995 -0.09421 0.23516 -0.09792 0.24023 -0.10185 C 0.24297 -0.10393 0.24844 -0.10787 0.24844 -0.10764 C 0.25117 -0.11204 0.25364 -0.11759 0.25755 -0.11991 C 0.25924 -0.12106 0.26159 -0.12106 0.26341 -0.12106 C 0.27864 -0.11991 0.27279 -0.11991 0.28099 -0.11991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-0.00046 C 0.0293 0.03797 0.00808 0.00695 0.03086 0.04792 C 0.0418 0.06806 0.01953 0.01806 0.04232 0.06435 C 0.08282 0.14537 0.06771 0.13542 0.10144 0.16806 C 0.10391 0.1706 0.10638 0.17107 0.10873 0.17246 C 0.11328 0.17732 0.11745 0.18727 0.12214 0.18797 C 0.13164 0.18982 0.14076 0.18241 0.15026 0.17986 L 0.16784 0.17639 C 0.17539 0.18426 0.18828 0.19121 0.19584 0.21227 C 0.19818 0.21875 0.19974 0.2294 0.20209 0.23611 C 0.20625 0.24815 0.21094 0.2581 0.2155 0.26806 C 0.21797 0.27385 0.22292 0.28426 0.22292 0.2838 C 0.22513 0.2956 0.22748 0.30973 0.23112 0.31621 C 0.23256 0.31945 0.23451 0.31875 0.2362 0.32014 C 0.24987 0.31621 0.24466 0.31621 0.25209 0.31621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-0.00047 C 0.00794 0.06203 0.00195 0.01134 0.00833 0.07824 C 0.01159 0.11111 0.00521 0.02939 0.01159 0.10486 C 0.02318 0.23703 0.01875 0.22083 0.02839 0.27384 C 0.0293 0.27801 0.03008 0.2787 0.03047 0.28055 C 0.03203 0.28888 0.03281 0.30532 0.03451 0.30625 C 0.03685 0.30926 0.03971 0.29699 0.04245 0.29305 L 0.04727 0.28726 C 0.04935 0.3 0.053 0.31134 0.05534 0.34583 C 0.05573 0.35625 0.05651 0.37338 0.0569 0.38449 C 0.0582 0.40416 0.05977 0.42037 0.06094 0.43657 C 0.06133 0.4456 0.06302 0.46273 0.06302 0.46203 C 0.0638 0.48125 0.06419 0.50463 0.06536 0.51481 C 0.06576 0.5199 0.06615 0.51898 0.06654 0.52129 C 0.07057 0.51481 0.06901 0.51481 0.07148 0.51481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135 0.04745 -0.00599 0.00856 -0.02265 0.05972 C -0.0306 0.08495 -0.01432 0.02268 -0.03086 0.08009 C -0.06028 0.18125 -0.04935 0.16875 -0.07383 0.20949 C -0.07565 0.2125 -0.07734 0.21319 -0.07903 0.21481 C -0.08242 0.22106 -0.08541 0.23356 -0.08893 0.23426 C -0.0957 0.23657 -0.10234 0.22731 -0.10924 0.2243 L -0.122 0.21967 C -0.1276 0.22963 -0.13698 0.23819 -0.14232 0.26458 C -0.14414 0.27268 -0.14531 0.28565 -0.14687 0.29444 C -0.15 0.30926 -0.15338 0.32176 -0.15664 0.33426 C -0.15846 0.3412 -0.16198 0.35416 -0.16198 0.35347 C -0.16367 0.36828 -0.16536 0.38611 -0.16797 0.39398 C -0.16914 0.39791 -0.17057 0.39699 -0.17174 0.39907 C -0.18164 0.39398 -0.17786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46 L 3.95833E-6 -0.0007 C -0.0237 -0.00162 -0.00664 -0.0007 -0.025 -0.00208 C -0.03386 -0.00255 -0.01589 -0.00116 -0.03425 -0.00255 C -0.06693 -0.00509 -0.05469 -0.00463 -0.0819 -0.00579 C -0.08386 -0.00579 -0.08581 -0.00579 -0.08776 -0.00602 C -0.09141 -0.00602 -0.0948 -0.00648 -0.0987 -0.00648 C -0.10625 -0.00648 -0.11368 -0.00625 -0.12123 -0.00602 L -0.13542 -0.00602 C -0.14141 -0.00625 -0.15183 -0.00648 -0.15795 -0.00718 C -0.15977 -0.00741 -0.1612 -0.00764 -0.16302 -0.00787 C -0.16628 -0.00833 -0.17019 -0.00857 -0.17383 -0.0088 C -0.17579 -0.00903 -0.17969 -0.00949 -0.17969 -0.00926 C -0.18164 -0.00972 -0.18347 -0.01019 -0.18633 -0.01042 C -0.18763 -0.01042 -0.1892 -0.01042 -0.1905 -0.01042 C -0.20144 -0.01042 -0.19727 -0.01042 -0.20313 -0.01042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</Words>
  <Application>Microsoft Office PowerPoint</Application>
  <PresentationFormat>Широкий екран</PresentationFormat>
  <Paragraphs>25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2024-12-06T12:56:26Z</dcterms:created>
  <dcterms:modified xsi:type="dcterms:W3CDTF">2024-12-06T13:59:34Z</dcterms:modified>
</cp:coreProperties>
</file>