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9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4675"/>
  </p:normalViewPr>
  <p:slideViewPr>
    <p:cSldViewPr snapToGrid="0">
      <p:cViewPr varScale="1">
        <p:scale>
          <a:sx n="94" d="100"/>
          <a:sy n="94" d="100"/>
        </p:scale>
        <p:origin x="208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EDA285-0356-4AA1-9DAD-7F716AFB7FA6}" type="datetimeFigureOut">
              <a:rPr lang="uk-UA" smtClean="0"/>
              <a:t>31.12.24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452E3A-791B-4039-8703-59ACE89FD48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78794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452E3A-791B-4039-8703-59ACE89FD48E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4717661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94137A-2995-68E0-4AD5-450BF4AE86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8EB7407-7137-625E-85CD-6114A4E1A6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58366E-C0FE-C05B-F555-55A13C295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973269-1C30-BE0A-0A1F-C7F48B668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48B0D9-674F-32BC-A76F-16C7E408C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594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87745F-ED04-37E9-EEB8-F5A78708C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5B2D0D4-7A7C-376A-AD76-623FDACAEB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548F4F-2592-3A4E-E9F8-C49A1877A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EBAC41-A9BD-A9B5-C577-D90F2E2D4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007CD9-DC1B-0714-68B4-0877DC5EB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030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5AB97D0-72B1-84FB-BDD2-A144308AF6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E6D5814-B018-5F6C-24CA-5C4C298E06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F64FB0-63EB-8020-1788-2164B9EE0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A18158-2059-1568-5F17-B9F3214FF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4D1EC7-17B7-714E-1B99-5ACCEB661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768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CE341D-7237-DEE0-E8EC-F7839A3D1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C6AE4E-3795-140F-688B-F31577E160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9D67A9-F988-A08E-4AE8-D58B51DF1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2223F5-3091-2EE5-7568-F2EBA41E4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71CFFB-C73C-6574-1465-6E8870E38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486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F0C0E1-8E72-C0DC-5D86-AF65ECBC2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3300E6-D174-F6D9-599C-375E6E90F1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503EC5-45A6-080F-2470-CAE2CBCA4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FE6FD6-0F0C-A012-0E29-67DCF5FAF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DE15A5-FB5E-E2F5-8F00-00B49AB26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44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215523-1C87-2D6E-4E89-A7D8C69C9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E751DA-6CC0-8AED-1D6D-6159F34E3D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D440C62-AE1C-EE75-E41D-246501DBD5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BC04469-D0EB-8E74-AA16-CA5D844B8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31.12.2024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259F4A-FA01-8EC6-1B2B-E56BC4A6A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026F1A-4F78-FD41-3099-E04883F59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752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561E4C-1409-1C7B-31EA-EC1803156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FC94AF-71DB-AF61-E117-4502A2D659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ACDA831-9EB2-B91E-10D4-F121DBDC53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6D94E8B-D4D8-2C2C-A628-1A4C9EAFDA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7374619-8585-B3B4-E531-12B3500770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8E35D4B-59A4-4DF2-7B4B-F33CB4DF5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31.12.2024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8D46C4B-4760-3A9B-4AEE-165D89AC0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F48BF7C-60F0-27E1-F406-0AD6AAC07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395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F5FB88-9113-E585-6394-9898E0896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C8CEC02-166E-6706-22EA-FD6ADB819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31.12.2024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AB3D783-10FA-A4BF-542F-CA32FE1FB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231F960-9C75-3BEC-D237-1E998CA90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01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7502900-21BE-F248-6F18-E885ABA42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31.12.2024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B15E3DB-9584-5BCE-0DF2-ADECFE3F7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DC87A81-B4BC-C47B-C19F-E38ADD25B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469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CE2002-FC9F-2E53-DE4D-7776F9A37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0983C4-F490-A627-7075-EFA688DE89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A99123C-4804-E1D7-3716-B502A089DC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6C6C352-B4DA-D650-5B05-F088B7B48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31.12.2024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B7A0325-8822-6BA0-D310-A5502B386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DF88D26-0E6B-66B3-E7EC-CF1E6D576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371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666A51-A986-BFAD-90FB-50F3FD7FD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FBF8FD0-59D7-7A17-9B0B-B4ED9E92E6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19D42D-7E8F-AA2D-9C08-E5DF8F8CC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C25CB05-5911-A326-EE74-C9574CCFD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31.12.2024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4C3C477-6FE2-9721-3EDC-22A1EDA10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44043D-792C-FE9A-B1B3-C00D1749F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30071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4D6CE1-EEA1-8493-E08E-BFE71EB55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4F965B-313A-B06F-5996-6FFAA05E76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B7F606-A93A-9C71-4FEC-B100B3B9B3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78050-3B78-4BBC-9D0E-FA756B2045E6}" type="datetimeFigureOut">
              <a:rPr lang="ru-RU" smtClean="0"/>
              <a:t>31.12.2024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ABAD2B-F51D-4F1B-31F1-EAC1A86995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DC8842-7FC3-1F87-AD95-527B176801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624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93C9E8B-9285-B616-5589-FC98E88583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00621FE6-B0D4-E970-70DB-9FC9AFB5A2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451B573-23FE-5DD2-ACAA-AFC289111F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392" y="5732668"/>
            <a:ext cx="1300436" cy="1125332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B1F500FE-BBC5-C102-4956-8D933158F073}"/>
              </a:ext>
            </a:extLst>
          </p:cNvPr>
          <p:cNvSpPr/>
          <p:nvPr/>
        </p:nvSpPr>
        <p:spPr>
          <a:xfrm>
            <a:off x="2135764" y="1771937"/>
            <a:ext cx="7354562" cy="15972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FD99DC2-57F4-EA87-08FE-C572DDF416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30933" y="1951361"/>
            <a:ext cx="1220503" cy="1216032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E5B386F-72B7-97B9-3FA7-BD460DFD3C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042" y="1795206"/>
            <a:ext cx="1531002" cy="153100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CD5F7B9-0426-0236-843A-1486FDCAF0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31682" y="1985426"/>
            <a:ext cx="1220503" cy="121603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D71FE48-959B-B799-41BA-EC98BD30B44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165" y="1786558"/>
            <a:ext cx="1531002" cy="153100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D368DF3-DE82-5335-580E-80B11B9766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03342" y="2030247"/>
            <a:ext cx="1220503" cy="1216032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68D0D3C9-52D3-A9C0-E682-CA400A13984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3516" y="1809868"/>
            <a:ext cx="1531002" cy="153100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1A452529-9692-B0DD-9C0F-7AAD5DEA04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22779" y="1962969"/>
            <a:ext cx="1220503" cy="121603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FA665A82-5CF0-D374-FC1E-E5237435A2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50941" y="2007790"/>
            <a:ext cx="1220503" cy="121603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BC7DA75D-5682-3B13-C694-95AE6278BD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221" y="1756076"/>
            <a:ext cx="1531002" cy="1531002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38E17E42-C4DB-CC0C-990A-2201FB1C02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90323" y="2009582"/>
            <a:ext cx="1220503" cy="1216032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B2FFBC3C-6C35-EC7E-CDEC-EE396BB259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16697" y="2020340"/>
            <a:ext cx="1220503" cy="1216032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FCC01468-650F-BFCD-011B-06783D637A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3033" y="1800899"/>
            <a:ext cx="1531002" cy="1531002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89A517A-4007-6488-C878-09BF8389159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47452" y="1849992"/>
            <a:ext cx="1529358" cy="1529358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EB01DD78-8632-7A51-EB5F-ED85AB4752A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344" y="1820731"/>
            <a:ext cx="1531002" cy="1531002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5DDA8C82-F135-254F-CD12-247700CEB8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37863" y="2000617"/>
            <a:ext cx="1220503" cy="1216032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A6C81F7F-C737-E740-A199-EB23238DF5E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21922" y="1900041"/>
            <a:ext cx="1554615" cy="1554615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29F5C114-A7B1-F2FE-4822-3D5E5213B4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789" y="1790250"/>
            <a:ext cx="1531002" cy="1531002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38244191-96FA-FB91-697D-7D6DDE3E88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85282" y="2023923"/>
            <a:ext cx="1220503" cy="1216032"/>
          </a:xfrm>
          <a:prstGeom prst="rect">
            <a:avLst/>
          </a:prstGeom>
        </p:spPr>
      </p:pic>
      <p:sp>
        <p:nvSpPr>
          <p:cNvPr id="46" name="Прямоугольник: скругленные углы 45">
            <a:extLst>
              <a:ext uri="{FF2B5EF4-FFF2-40B4-BE49-F238E27FC236}">
                <a16:creationId xmlns:a16="http://schemas.microsoft.com/office/drawing/2014/main" id="{00B4C333-2792-417A-D5E6-669DCA70E826}"/>
              </a:ext>
            </a:extLst>
          </p:cNvPr>
          <p:cNvSpPr/>
          <p:nvPr/>
        </p:nvSpPr>
        <p:spPr>
          <a:xfrm>
            <a:off x="1123344" y="1707504"/>
            <a:ext cx="9533957" cy="15972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5CFF4FE4-C6BD-8BEB-50A9-36CE6DF95CF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4848" y="1851127"/>
            <a:ext cx="1529358" cy="1529358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CCE36DFD-3328-2A2A-71B6-DC2B0C82182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19766" y="1836199"/>
            <a:ext cx="1529358" cy="1529358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999C89FB-8270-F54B-F30C-32235068F1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98430" y="1973725"/>
            <a:ext cx="1220503" cy="1216032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16FBF8F2-0F76-1EB2-77EB-05AD7E4C10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755" y="1762480"/>
            <a:ext cx="1531002" cy="1531002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2ABF5AA1-ECCD-46C7-1408-AAE8A76DD9C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51262" y="1837536"/>
            <a:ext cx="1529358" cy="1529358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93F382B5-A056-B9EB-4D6E-A766D8DA4DB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20734" y="1852392"/>
            <a:ext cx="1529358" cy="1529358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69B6E803-6605-8D73-8D85-29BF129822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06828" y="1898112"/>
            <a:ext cx="1220503" cy="1216032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4D172DCF-1749-9656-A0EB-96389233E0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2805" y="1744216"/>
            <a:ext cx="1531002" cy="153100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830B5C0-3CFE-B111-CF9A-0A337DBE46C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38042" y="3322425"/>
            <a:ext cx="3123003" cy="3123003"/>
          </a:xfrm>
          <a:prstGeom prst="rect">
            <a:avLst/>
          </a:prstGeom>
        </p:spPr>
      </p:pic>
      <p:pic>
        <p:nvPicPr>
          <p:cNvPr id="322" name="Picture 321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70977" y="3431578"/>
            <a:ext cx="318135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334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5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1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7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3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9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5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1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53" presetClass="exit" presetSubtype="32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7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2" fill="hold">
                      <p:stCondLst>
                        <p:cond delay="0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6" grpId="0" animBg="1"/>
      <p:bldP spid="46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CDE0346-5A35-429B-8F87-B97C81C0EC04}"/>
</file>

<file path=customXml/itemProps2.xml><?xml version="1.0" encoding="utf-8"?>
<ds:datastoreItem xmlns:ds="http://schemas.openxmlformats.org/officeDocument/2006/customXml" ds:itemID="{2137D4D0-5CE9-48AA-BA7B-8A994CB6B344}"/>
</file>

<file path=customXml/itemProps3.xml><?xml version="1.0" encoding="utf-8"?>
<ds:datastoreItem xmlns:ds="http://schemas.openxmlformats.org/officeDocument/2006/customXml" ds:itemID="{87A61F83-5588-4E3A-890F-8153DC273D8A}"/>
</file>

<file path=docProps/app.xml><?xml version="1.0" encoding="utf-8"?>
<Properties xmlns="http://schemas.openxmlformats.org/officeDocument/2006/extended-properties" xmlns:vt="http://schemas.openxmlformats.org/officeDocument/2006/docPropsVTypes">
  <TotalTime>602</TotalTime>
  <Words>1</Words>
  <Application>Microsoft Macintosh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Dell</dc:creator>
  <cp:lastModifiedBy>Марианна Сита</cp:lastModifiedBy>
  <cp:revision>24</cp:revision>
  <dcterms:created xsi:type="dcterms:W3CDTF">2024-11-12T18:32:05Z</dcterms:created>
  <dcterms:modified xsi:type="dcterms:W3CDTF">2024-12-30T23:26:10Z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