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microsoft.com/office/2007/relationships/hdphoto" Target="../media/hdphoto3.wdp"/><Relationship Id="rId24" Type="http://schemas.openxmlformats.org/officeDocument/2006/relationships/image" Target="../media/image19.png"/><Relationship Id="rId25" Type="http://schemas.microsoft.com/office/2007/relationships/hdphoto" Target="../media/hdphoto4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microsoft.com/office/2007/relationships/hdphoto" Target="../media/hdphoto5.wdp"/><Relationship Id="rId32" Type="http://schemas.openxmlformats.org/officeDocument/2006/relationships/image" Target="../media/image25.png"/><Relationship Id="rId33" Type="http://schemas.openxmlformats.org/officeDocument/2006/relationships/image" Target="../media/image26.png"/><Relationship Id="rId34" Type="http://schemas.openxmlformats.org/officeDocument/2006/relationships/image" Target="../media/image27.png"/><Relationship Id="rId35" Type="http://schemas.openxmlformats.org/officeDocument/2006/relationships/image" Target="../media/image28.png"/><Relationship Id="rId3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47054" y="3715476"/>
            <a:ext cx="2952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2024-11-14T19:26:15Z</dcterms:modified>
</cp:coreProperties>
</file>