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3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A6EE5B-B2C8-4C7D-BA16-3BE4E372B908}" type="datetimeFigureOut">
              <a:rPr lang="ru-UA" smtClean="0"/>
              <a:t>25.10.2024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BED988-0529-4531-B611-9681F12070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64624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BED988-0529-4531-B611-9681F120706D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4095747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57E8-6433-4B01-A3CA-7D0948E2A89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2403-D936-432C-A075-59FA7C0A47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57E8-6433-4B01-A3CA-7D0948E2A89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2403-D936-432C-A075-59FA7C0A47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57E8-6433-4B01-A3CA-7D0948E2A89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2403-D936-432C-A075-59FA7C0A47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57E8-6433-4B01-A3CA-7D0948E2A89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2403-D936-432C-A075-59FA7C0A47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57E8-6433-4B01-A3CA-7D0948E2A89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2403-D936-432C-A075-59FA7C0A47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57E8-6433-4B01-A3CA-7D0948E2A89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2403-D936-432C-A075-59FA7C0A47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57E8-6433-4B01-A3CA-7D0948E2A89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2403-D936-432C-A075-59FA7C0A47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57E8-6433-4B01-A3CA-7D0948E2A89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2403-D936-432C-A075-59FA7C0A47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57E8-6433-4B01-A3CA-7D0948E2A89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2403-D936-432C-A075-59FA7C0A47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57E8-6433-4B01-A3CA-7D0948E2A89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2403-D936-432C-A075-59FA7C0A47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57E8-6433-4B01-A3CA-7D0948E2A89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2403-D936-432C-A075-59FA7C0A47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0F57E8-6433-4B01-A3CA-7D0948E2A89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92403-D936-432C-A075-59FA7C0A471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microsoft.com/office/2007/relationships/hdphoto" Target="../media/hdphoto1.wdp"/><Relationship Id="rId7" Type="http://schemas.openxmlformats.org/officeDocument/2006/relationships/image" Target="../media/image3.png"/><Relationship Id="rId8" Type="http://schemas.microsoft.com/office/2007/relationships/hdphoto" Target="../media/hdphoto2.wdp"/><Relationship Id="rId9" Type="http://schemas.openxmlformats.org/officeDocument/2006/relationships/image" Target="../media/image4.png"/><Relationship Id="rId10" Type="http://schemas.microsoft.com/office/2007/relationships/hdphoto" Target="../media/hdphoto3.wdp"/><Relationship Id="rId11" Type="http://schemas.openxmlformats.org/officeDocument/2006/relationships/image" Target="../media/image5.png"/><Relationship Id="rId12" Type="http://schemas.microsoft.com/office/2007/relationships/hdphoto" Target="../media/hdphoto4.wdp"/><Relationship Id="rId13" Type="http://schemas.openxmlformats.org/officeDocument/2006/relationships/image" Target="../media/image6.png"/><Relationship Id="rId14" Type="http://schemas.microsoft.com/office/2007/relationships/hdphoto" Target="../media/hdphoto5.wdp"/><Relationship Id="rId15" Type="http://schemas.openxmlformats.org/officeDocument/2006/relationships/image" Target="../media/image7.png"/><Relationship Id="rId16" Type="http://schemas.microsoft.com/office/2007/relationships/hdphoto" Target="../media/hdphoto6.wdp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7" r="10182" b="9780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61" b="90820" l="5859" r="93848">
                        <a14:foregroundMark x1="53027" y1="23828" x2="85938" y2="30762"/>
                        <a14:foregroundMark x1="86426" y1="31836" x2="91797" y2="39355"/>
                        <a14:foregroundMark x1="91797" y1="39355" x2="93848" y2="66016"/>
                        <a14:foregroundMark x1="75000" y1="86230" x2="35156" y2="88184"/>
                        <a14:foregroundMark x1="54297" y1="63867" x2="56934" y2="60840"/>
                        <a14:foregroundMark x1="32617" y1="54297" x2="38477" y2="59277"/>
                        <a14:foregroundMark x1="38477" y1="59277" x2="40625" y2="64453"/>
                        <a14:foregroundMark x1="14648" y1="80762" x2="12695" y2="81738"/>
                        <a14:foregroundMark x1="18555" y1="17090" x2="15234" y2="20703"/>
                        <a14:foregroundMark x1="12988" y1="16895" x2="21289" y2="16602"/>
                        <a14:foregroundMark x1="21289" y1="16602" x2="19141" y2="24902"/>
                        <a14:foregroundMark x1="6445" y1="17871" x2="5957" y2="23242"/>
                        <a14:foregroundMark x1="22168" y1="15527" x2="24023" y2="21289"/>
                        <a14:foregroundMark x1="16211" y1="90332" x2="16797" y2="908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868" y="4259441"/>
            <a:ext cx="2863933" cy="2863933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2413927" y="1367859"/>
            <a:ext cx="2339230" cy="2285659"/>
            <a:chOff x="3005877" y="818233"/>
            <a:chExt cx="2339230" cy="2285659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961" b="89844" l="6055" r="89844">
                          <a14:foregroundMark x1="9766" y1="46289" x2="17969" y2="43750"/>
                          <a14:foregroundMark x1="17969" y1="43750" x2="18652" y2="44434"/>
                          <a14:foregroundMark x1="14941" y1="36230" x2="6055" y2="41406"/>
                          <a14:foregroundMark x1="6055" y1="41406" x2="12012" y2="49414"/>
                          <a14:foregroundMark x1="12012" y1="49414" x2="19336" y2="48047"/>
                          <a14:foregroundMark x1="20605" y1="41211" x2="20215" y2="45508"/>
                          <a14:backgroundMark x1="35742" y1="23340" x2="40039" y2="69043"/>
                          <a14:backgroundMark x1="40039" y1="69043" x2="43164" y2="72266"/>
                          <a14:backgroundMark x1="57910" y1="34668" x2="35156" y2="69043"/>
                          <a14:backgroundMark x1="51465" y1="32617" x2="59863" y2="32520"/>
                          <a14:backgroundMark x1="59863" y1="32520" x2="62891" y2="43652"/>
                          <a14:backgroundMark x1="67188" y1="44531" x2="83789" y2="58789"/>
                          <a14:backgroundMark x1="76270" y1="55957" x2="66699" y2="83887"/>
                          <a14:backgroundMark x1="63086" y1="57129" x2="66699" y2="57227"/>
                          <a14:backgroundMark x1="69531" y1="56934" x2="66211" y2="63965"/>
                          <a14:backgroundMark x1="66211" y1="63965" x2="53809" y2="78125"/>
                          <a14:backgroundMark x1="64648" y1="77637" x2="54199" y2="80566"/>
                          <a14:backgroundMark x1="54199" y1="80566" x2="44043" y2="79004"/>
                          <a14:backgroundMark x1="44043" y1="79004" x2="43164" y2="77051"/>
                          <a14:backgroundMark x1="53027" y1="48633" x2="34961" y2="77930"/>
                          <a14:backgroundMark x1="63672" y1="47559" x2="54492" y2="57910"/>
                          <a14:backgroundMark x1="54492" y1="57910" x2="36914" y2="67969"/>
                          <a14:backgroundMark x1="32031" y1="49609" x2="10352" y2="67285"/>
                          <a14:backgroundMark x1="21777" y1="68555" x2="26855" y2="89746"/>
                          <a14:backgroundMark x1="31543" y1="58984" x2="20703" y2="83789"/>
                          <a14:backgroundMark x1="69629" y1="78613" x2="81543" y2="79395"/>
                          <a14:backgroundMark x1="34570" y1="12891" x2="34180" y2="16309"/>
                          <a14:backgroundMark x1="40820" y1="23730" x2="56152" y2="25684"/>
                          <a14:backgroundMark x1="25586" y1="21680" x2="29395" y2="23535"/>
                          <a14:backgroundMark x1="19434" y1="28418" x2="22266" y2="27148"/>
                          <a14:backgroundMark x1="56641" y1="85059" x2="60352" y2="8476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49" t="34391" r="76502" b="45530"/>
            <a:stretch>
              <a:fillRect/>
            </a:stretch>
          </p:blipFill>
          <p:spPr>
            <a:xfrm>
              <a:off x="3005877" y="818233"/>
              <a:ext cx="2339230" cy="2285659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6836" b="91016" l="9961" r="90430">
                          <a14:foregroundMark x1="22266" y1="13574" x2="29297" y2="6836"/>
                          <a14:foregroundMark x1="29297" y1="6836" x2="33105" y2="9570"/>
                          <a14:foregroundMark x1="54004" y1="21777" x2="59863" y2="28711"/>
                          <a14:foregroundMark x1="59863" y1="28711" x2="70703" y2="21582"/>
                          <a14:foregroundMark x1="63281" y1="12988" x2="58984" y2="17676"/>
                          <a14:foregroundMark x1="21094" y1="19824" x2="19531" y2="25879"/>
                          <a14:foregroundMark x1="10156" y1="86035" x2="11914" y2="84082"/>
                          <a14:foregroundMark x1="90527" y1="73730" x2="90332" y2="71582"/>
                          <a14:foregroundMark x1="66211" y1="89258" x2="61328" y2="9101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370460" y="1124684"/>
              <a:ext cx="1635046" cy="1635046"/>
            </a:xfrm>
            <a:prstGeom prst="rect">
              <a:avLst/>
            </a:prstGeom>
          </p:spPr>
        </p:pic>
      </p:grpSp>
      <p:grpSp>
        <p:nvGrpSpPr>
          <p:cNvPr id="19" name="Группа 18"/>
          <p:cNvGrpSpPr/>
          <p:nvPr/>
        </p:nvGrpSpPr>
        <p:grpSpPr>
          <a:xfrm>
            <a:off x="4709432" y="399984"/>
            <a:ext cx="2339230" cy="2285659"/>
            <a:chOff x="4554359" y="174021"/>
            <a:chExt cx="2339230" cy="2285659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961" b="89844" l="6055" r="89844">
                          <a14:foregroundMark x1="9766" y1="46289" x2="17969" y2="43750"/>
                          <a14:foregroundMark x1="17969" y1="43750" x2="18652" y2="44434"/>
                          <a14:foregroundMark x1="14941" y1="36230" x2="6055" y2="41406"/>
                          <a14:foregroundMark x1="6055" y1="41406" x2="12012" y2="49414"/>
                          <a14:foregroundMark x1="12012" y1="49414" x2="19336" y2="48047"/>
                          <a14:foregroundMark x1="20605" y1="41211" x2="20215" y2="45508"/>
                          <a14:backgroundMark x1="35742" y1="23340" x2="40039" y2="69043"/>
                          <a14:backgroundMark x1="40039" y1="69043" x2="43164" y2="72266"/>
                          <a14:backgroundMark x1="57910" y1="34668" x2="35156" y2="69043"/>
                          <a14:backgroundMark x1="51465" y1="32617" x2="59863" y2="32520"/>
                          <a14:backgroundMark x1="59863" y1="32520" x2="62891" y2="43652"/>
                          <a14:backgroundMark x1="67188" y1="44531" x2="83789" y2="58789"/>
                          <a14:backgroundMark x1="76270" y1="55957" x2="66699" y2="83887"/>
                          <a14:backgroundMark x1="63086" y1="57129" x2="66699" y2="57227"/>
                          <a14:backgroundMark x1="69531" y1="56934" x2="66211" y2="63965"/>
                          <a14:backgroundMark x1="66211" y1="63965" x2="53809" y2="78125"/>
                          <a14:backgroundMark x1="64648" y1="77637" x2="54199" y2="80566"/>
                          <a14:backgroundMark x1="54199" y1="80566" x2="44043" y2="79004"/>
                          <a14:backgroundMark x1="44043" y1="79004" x2="43164" y2="77051"/>
                          <a14:backgroundMark x1="53027" y1="48633" x2="34961" y2="77930"/>
                          <a14:backgroundMark x1="63672" y1="47559" x2="54492" y2="57910"/>
                          <a14:backgroundMark x1="54492" y1="57910" x2="36914" y2="67969"/>
                          <a14:backgroundMark x1="32031" y1="49609" x2="10352" y2="67285"/>
                          <a14:backgroundMark x1="21777" y1="68555" x2="26855" y2="89746"/>
                          <a14:backgroundMark x1="31543" y1="58984" x2="20703" y2="83789"/>
                          <a14:backgroundMark x1="69629" y1="78613" x2="81543" y2="79395"/>
                          <a14:backgroundMark x1="34570" y1="12891" x2="34180" y2="16309"/>
                          <a14:backgroundMark x1="40820" y1="23730" x2="56152" y2="25684"/>
                          <a14:backgroundMark x1="25586" y1="21680" x2="29395" y2="23535"/>
                          <a14:backgroundMark x1="19434" y1="28418" x2="22266" y2="27148"/>
                          <a14:backgroundMark x1="56641" y1="85059" x2="60352" y2="8476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49" t="34391" r="76502" b="45530"/>
            <a:stretch>
              <a:fillRect/>
            </a:stretch>
          </p:blipFill>
          <p:spPr>
            <a:xfrm>
              <a:off x="4554359" y="174021"/>
              <a:ext cx="2339230" cy="2285659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0000" b="90000" l="7100" r="95300">
                          <a14:foregroundMark x1="11900" y1="50648" x2="20400" y2="50556"/>
                          <a14:foregroundMark x1="6900" y1="45185" x2="7100" y2="53333"/>
                          <a14:foregroundMark x1="7100" y1="53333" x2="7500" y2="53796"/>
                          <a14:foregroundMark x1="48200" y1="45648" x2="48200" y2="39259"/>
                          <a14:foregroundMark x1="57000" y1="39722" x2="59700" y2="39352"/>
                          <a14:foregroundMark x1="65800" y1="39815" x2="66300" y2="42037"/>
                          <a14:foregroundMark x1="94100" y1="47222" x2="95300" y2="50833"/>
                          <a14:foregroundMark x1="57500" y1="45926" x2="57200" y2="411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68820">
              <a:off x="4867109" y="278895"/>
              <a:ext cx="1873933" cy="2023847"/>
            </a:xfrm>
            <a:prstGeom prst="rect">
              <a:avLst/>
            </a:prstGeom>
          </p:spPr>
        </p:pic>
      </p:grpSp>
      <p:grpSp>
        <p:nvGrpSpPr>
          <p:cNvPr id="21" name="Группа 20"/>
          <p:cNvGrpSpPr/>
          <p:nvPr/>
        </p:nvGrpSpPr>
        <p:grpSpPr>
          <a:xfrm>
            <a:off x="7402052" y="399985"/>
            <a:ext cx="2339230" cy="2285659"/>
            <a:chOff x="6894958" y="211084"/>
            <a:chExt cx="2339230" cy="2285659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961" b="89844" l="6055" r="89844">
                          <a14:foregroundMark x1="9766" y1="46289" x2="17969" y2="43750"/>
                          <a14:foregroundMark x1="17969" y1="43750" x2="18652" y2="44434"/>
                          <a14:foregroundMark x1="14941" y1="36230" x2="6055" y2="41406"/>
                          <a14:foregroundMark x1="6055" y1="41406" x2="12012" y2="49414"/>
                          <a14:foregroundMark x1="12012" y1="49414" x2="19336" y2="48047"/>
                          <a14:foregroundMark x1="20605" y1="41211" x2="20215" y2="45508"/>
                          <a14:backgroundMark x1="35742" y1="23340" x2="40039" y2="69043"/>
                          <a14:backgroundMark x1="40039" y1="69043" x2="43164" y2="72266"/>
                          <a14:backgroundMark x1="57910" y1="34668" x2="35156" y2="69043"/>
                          <a14:backgroundMark x1="51465" y1="32617" x2="59863" y2="32520"/>
                          <a14:backgroundMark x1="59863" y1="32520" x2="62891" y2="43652"/>
                          <a14:backgroundMark x1="67188" y1="44531" x2="83789" y2="58789"/>
                          <a14:backgroundMark x1="76270" y1="55957" x2="66699" y2="83887"/>
                          <a14:backgroundMark x1="63086" y1="57129" x2="66699" y2="57227"/>
                          <a14:backgroundMark x1="69531" y1="56934" x2="66211" y2="63965"/>
                          <a14:backgroundMark x1="66211" y1="63965" x2="53809" y2="78125"/>
                          <a14:backgroundMark x1="64648" y1="77637" x2="54199" y2="80566"/>
                          <a14:backgroundMark x1="54199" y1="80566" x2="44043" y2="79004"/>
                          <a14:backgroundMark x1="44043" y1="79004" x2="43164" y2="77051"/>
                          <a14:backgroundMark x1="53027" y1="48633" x2="34961" y2="77930"/>
                          <a14:backgroundMark x1="63672" y1="47559" x2="54492" y2="57910"/>
                          <a14:backgroundMark x1="54492" y1="57910" x2="36914" y2="67969"/>
                          <a14:backgroundMark x1="32031" y1="49609" x2="10352" y2="67285"/>
                          <a14:backgroundMark x1="21777" y1="68555" x2="26855" y2="89746"/>
                          <a14:backgroundMark x1="31543" y1="58984" x2="20703" y2="83789"/>
                          <a14:backgroundMark x1="69629" y1="78613" x2="81543" y2="79395"/>
                          <a14:backgroundMark x1="34570" y1="12891" x2="34180" y2="16309"/>
                          <a14:backgroundMark x1="40820" y1="23730" x2="56152" y2="25684"/>
                          <a14:backgroundMark x1="25586" y1="21680" x2="29395" y2="23535"/>
                          <a14:backgroundMark x1="19434" y1="28418" x2="22266" y2="27148"/>
                          <a14:backgroundMark x1="56641" y1="85059" x2="60352" y2="8476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49" t="34391" r="76502" b="45530"/>
            <a:stretch>
              <a:fillRect/>
            </a:stretch>
          </p:blipFill>
          <p:spPr>
            <a:xfrm>
              <a:off x="6894958" y="211084"/>
              <a:ext cx="2339230" cy="2285659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9961" b="89941" l="7520" r="89941">
                          <a14:foregroundMark x1="11328" y1="55859" x2="7520" y2="47266"/>
                          <a14:foregroundMark x1="7520" y1="47266" x2="8594" y2="44141"/>
                          <a14:foregroundMark x1="89551" y1="39648" x2="89551" y2="414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8159" y="363750"/>
              <a:ext cx="1906199" cy="1906199"/>
            </a:xfrm>
            <a:prstGeom prst="rect">
              <a:avLst/>
            </a:prstGeom>
          </p:spPr>
        </p:pic>
      </p:grpSp>
      <p:grpSp>
        <p:nvGrpSpPr>
          <p:cNvPr id="23" name="Группа 22"/>
          <p:cNvGrpSpPr/>
          <p:nvPr/>
        </p:nvGrpSpPr>
        <p:grpSpPr>
          <a:xfrm>
            <a:off x="9656977" y="1780278"/>
            <a:ext cx="2339230" cy="2285659"/>
            <a:chOff x="9025043" y="1143341"/>
            <a:chExt cx="2339230" cy="2285659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961" b="89844" l="6055" r="89844">
                          <a14:foregroundMark x1="9766" y1="46289" x2="17969" y2="43750"/>
                          <a14:foregroundMark x1="17969" y1="43750" x2="18652" y2="44434"/>
                          <a14:foregroundMark x1="14941" y1="36230" x2="6055" y2="41406"/>
                          <a14:foregroundMark x1="6055" y1="41406" x2="12012" y2="49414"/>
                          <a14:foregroundMark x1="12012" y1="49414" x2="19336" y2="48047"/>
                          <a14:foregroundMark x1="20605" y1="41211" x2="20215" y2="45508"/>
                          <a14:backgroundMark x1="35742" y1="23340" x2="40039" y2="69043"/>
                          <a14:backgroundMark x1="40039" y1="69043" x2="43164" y2="72266"/>
                          <a14:backgroundMark x1="57910" y1="34668" x2="35156" y2="69043"/>
                          <a14:backgroundMark x1="51465" y1="32617" x2="59863" y2="32520"/>
                          <a14:backgroundMark x1="59863" y1="32520" x2="62891" y2="43652"/>
                          <a14:backgroundMark x1="67188" y1="44531" x2="83789" y2="58789"/>
                          <a14:backgroundMark x1="76270" y1="55957" x2="66699" y2="83887"/>
                          <a14:backgroundMark x1="63086" y1="57129" x2="66699" y2="57227"/>
                          <a14:backgroundMark x1="69531" y1="56934" x2="66211" y2="63965"/>
                          <a14:backgroundMark x1="66211" y1="63965" x2="53809" y2="78125"/>
                          <a14:backgroundMark x1="64648" y1="77637" x2="54199" y2="80566"/>
                          <a14:backgroundMark x1="54199" y1="80566" x2="44043" y2="79004"/>
                          <a14:backgroundMark x1="44043" y1="79004" x2="43164" y2="77051"/>
                          <a14:backgroundMark x1="53027" y1="48633" x2="34961" y2="77930"/>
                          <a14:backgroundMark x1="63672" y1="47559" x2="54492" y2="57910"/>
                          <a14:backgroundMark x1="54492" y1="57910" x2="36914" y2="67969"/>
                          <a14:backgroundMark x1="32031" y1="49609" x2="10352" y2="67285"/>
                          <a14:backgroundMark x1="21777" y1="68555" x2="26855" y2="89746"/>
                          <a14:backgroundMark x1="31543" y1="58984" x2="20703" y2="83789"/>
                          <a14:backgroundMark x1="69629" y1="78613" x2="81543" y2="79395"/>
                          <a14:backgroundMark x1="34570" y1="12891" x2="34180" y2="16309"/>
                          <a14:backgroundMark x1="40820" y1="23730" x2="56152" y2="25684"/>
                          <a14:backgroundMark x1="25586" y1="21680" x2="29395" y2="23535"/>
                          <a14:backgroundMark x1="19434" y1="28418" x2="22266" y2="27148"/>
                          <a14:backgroundMark x1="56641" y1="85059" x2="60352" y2="8476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49" t="34391" r="76502" b="45530"/>
            <a:stretch>
              <a:fillRect/>
            </a:stretch>
          </p:blipFill>
          <p:spPr>
            <a:xfrm>
              <a:off x="9025043" y="1143341"/>
              <a:ext cx="2339230" cy="2285659"/>
            </a:xfrm>
            <a:prstGeom prst="rect">
              <a:avLst/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5469" b="92773" l="7813" r="95215">
                          <a14:foregroundMark x1="15430" y1="44531" x2="15039" y2="37207"/>
                          <a14:foregroundMark x1="16602" y1="40137" x2="11133" y2="31934"/>
                          <a14:foregroundMark x1="11133" y1="31934" x2="21289" y2="21484"/>
                          <a14:foregroundMark x1="21289" y1="21484" x2="38867" y2="17480"/>
                          <a14:foregroundMark x1="38867" y1="17480" x2="49414" y2="17578"/>
                          <a14:foregroundMark x1="21191" y1="18652" x2="11719" y2="26855"/>
                          <a14:foregroundMark x1="11719" y1="26855" x2="11426" y2="29199"/>
                          <a14:foregroundMark x1="11621" y1="38086" x2="7813" y2="31641"/>
                          <a14:foregroundMark x1="7813" y1="31641" x2="8008" y2="30273"/>
                          <a14:foregroundMark x1="16797" y1="37988" x2="38281" y2="28125"/>
                          <a14:foregroundMark x1="38281" y1="28125" x2="47559" y2="27246"/>
                          <a14:foregroundMark x1="28906" y1="16895" x2="21582" y2="16895"/>
                          <a14:foregroundMark x1="21582" y1="16895" x2="13281" y2="20117"/>
                          <a14:foregroundMark x1="13281" y1="20117" x2="12988" y2="20703"/>
                          <a14:foregroundMark x1="16797" y1="18164" x2="25391" y2="16504"/>
                          <a14:foregroundMark x1="27148" y1="15234" x2="27637" y2="6348"/>
                          <a14:foregroundMark x1="27637" y1="6348" x2="31055" y2="7031"/>
                          <a14:foregroundMark x1="58984" y1="17871" x2="50684" y2="22949"/>
                          <a14:foregroundMark x1="70313" y1="21191" x2="71875" y2="29688"/>
                          <a14:foregroundMark x1="40527" y1="12891" x2="38086" y2="17871"/>
                          <a14:foregroundMark x1="37305" y1="9570" x2="46875" y2="6738"/>
                          <a14:foregroundMark x1="46875" y1="6738" x2="58789" y2="7227"/>
                          <a14:foregroundMark x1="48828" y1="6250" x2="57227" y2="6152"/>
                          <a14:foregroundMark x1="57227" y1="6152" x2="69238" y2="10840"/>
                          <a14:foregroundMark x1="30566" y1="6445" x2="26660" y2="5664"/>
                          <a14:foregroundMark x1="84277" y1="36426" x2="88965" y2="44238"/>
                          <a14:foregroundMark x1="88965" y1="44238" x2="89063" y2="57617"/>
                          <a14:foregroundMark x1="92285" y1="67578" x2="95215" y2="79004"/>
                          <a14:foregroundMark x1="95215" y1="79004" x2="94141" y2="83887"/>
                          <a14:foregroundMark x1="91797" y1="88281" x2="83887" y2="92773"/>
                          <a14:foregroundMark x1="83887" y1="92773" x2="77148" y2="91895"/>
                          <a14:foregroundMark x1="32031" y1="15234" x2="30273" y2="177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72168" y="1470155"/>
              <a:ext cx="1523440" cy="1523440"/>
            </a:xfrm>
            <a:prstGeom prst="rect">
              <a:avLst/>
            </a:prstGeom>
          </p:spPr>
        </p:pic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766" y="2545082"/>
            <a:ext cx="2356762" cy="239838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3ED9D75-CDFE-E73C-539B-00EE8DBD7E79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63981" y="81091"/>
            <a:ext cx="956176" cy="943119"/>
          </a:xfrm>
          <a:prstGeom prst="rect">
            <a:avLst/>
          </a:prstGeom>
        </p:spPr>
      </p:pic>
      <p:pic>
        <p:nvPicPr>
          <p:cNvPr id="58" name="Picture 57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0" y="3392943"/>
            <a:ext cx="3219450" cy="3371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Denis Kanovec</dc:creator>
  <cp:lastModifiedBy>Администратор</cp:lastModifiedBy>
  <cp:revision>11</cp:revision>
  <dcterms:created xsi:type="dcterms:W3CDTF">2024-04-19T18:37:00Z</dcterms:created>
  <dcterms:modified xsi:type="dcterms:W3CDTF">2024-10-25T19:33:34Z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A7C7F543AFFB4489A0B24CBF07C4BFD5_12</vt:lpwstr>
  </property>
  <property fmtid="{D5CDD505-2E9C-101B-9397-08002B2CF9AE}" pid="3" name="KSOProductBuildVer">
    <vt:lpwstr>1033-12.2.0.17153</vt:lpwstr>
  </property>
</Properties>
</file>