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Изображение выглядит как облако, дерево, картина, пейзаж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4245429" y="139959"/>
            <a:ext cx="6783356" cy="6566325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Рисунок 24" descr="Изображение выглядит как лиса, зарисо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493" y="3737161"/>
            <a:ext cx="1468411" cy="146841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зарисовка, млекопитающее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37" y="3892694"/>
            <a:ext cx="1248170" cy="124817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волк, соба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680" y="2585316"/>
            <a:ext cx="1318039" cy="1318039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ведь, плюшевый медвежонок, мультфильм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244" y="2734666"/>
            <a:ext cx="1168689" cy="1168689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медведь, Бурый медведь, Кадьяк, Медведь-гризл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518" y="216205"/>
            <a:ext cx="1191439" cy="1191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олений рог, рог, северный олень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06" y="1280635"/>
            <a:ext cx="1521662" cy="152166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078" y="161925"/>
            <a:ext cx="1380833" cy="138083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графическая вставка, рисунок, иллюстраци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333" y="5138663"/>
            <a:ext cx="1042509" cy="1433451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лекопитающее, зарисовка, рыло, Кролики и зайцы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704" y="5079788"/>
            <a:ext cx="1551200" cy="1551200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72" y="1354226"/>
            <a:ext cx="1374481" cy="1374481"/>
          </a:xfrm>
          <a:prstGeom prst="rect">
            <a:avLst/>
          </a:prstGeom>
        </p:spPr>
      </p:pic>
      <p:pic>
        <p:nvPicPr>
          <p:cNvPr id="70" name="Picture 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7160" y="2160905"/>
            <a:ext cx="4029075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8959 0.549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81481E-6 L 0.29206 0.5745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2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22222E-6 L 0.29232 -0.363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0.28933 -0.1819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66" y="-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0.2862 -0.56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10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2024-04-22T12:47:00Z</dcterms:created>
  <dcterms:modified xsi:type="dcterms:W3CDTF">2024-12-09T14:03:31Z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13693F14E64F42DC98D55845EB8BBA34_12</vt:lpwstr>
  </property>
  <property fmtid="{D5CDD505-2E9C-101B-9397-08002B2CF9AE}" pid="3" name="KSOProductBuildVer">
    <vt:lpwstr>1033-12.2.0.17119</vt:lpwstr>
  </property>
</Properties>
</file>