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1638" y="8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7" name="Google Shape;15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jpe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microsoft.com/office/2007/relationships/hdphoto" Target="../media/hdphoto1.wdp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8.png"/><Relationship Id="rId13" Type="http://schemas.openxmlformats.org/officeDocument/2006/relationships/image" Target="../media/image9.png"/><Relationship Id="rId14" Type="http://schemas.openxmlformats.org/officeDocument/2006/relationships/image" Target="../media/image10.png"/><Relationship Id="rId15" Type="http://schemas.openxmlformats.org/officeDocument/2006/relationships/image" Target="../media/image11.png"/><Relationship Id="rId16" Type="http://schemas.openxmlformats.org/officeDocument/2006/relationships/image" Target="../media/image12.png"/><Relationship Id="rId17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6124"/>
            <a:ext cx="12192000" cy="7126014"/>
          </a:xfrm>
          <a:prstGeom prst="rect">
            <a:avLst/>
          </a:prstGeom>
        </p:spPr>
      </p:pic>
      <p:sp>
        <p:nvSpPr>
          <p:cNvPr id="4" name="Капля 3"/>
          <p:cNvSpPr/>
          <p:nvPr/>
        </p:nvSpPr>
        <p:spPr>
          <a:xfrm flipH="1" flipV="1">
            <a:off x="191344" y="-51077"/>
            <a:ext cx="9001000" cy="6909075"/>
          </a:xfrm>
          <a:prstGeom prst="teardrop">
            <a:avLst/>
          </a:prstGeom>
          <a:solidFill>
            <a:srgbClr val="FFFFFF">
              <a:alpha val="69804"/>
            </a:srgbClr>
          </a:solidFill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087" y="2536883"/>
            <a:ext cx="1800000" cy="1800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928" y="917130"/>
            <a:ext cx="1800000" cy="1800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0308" y="512910"/>
            <a:ext cx="1800000" cy="80844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28" y="4604713"/>
            <a:ext cx="2520000" cy="2520000"/>
          </a:xfrm>
          <a:prstGeom prst="rect">
            <a:avLst/>
          </a:prstGeom>
        </p:spPr>
      </p:pic>
      <p:pic>
        <p:nvPicPr>
          <p:cNvPr id="14" name="Рисунок 13" hidden="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6094" y="-255083"/>
            <a:ext cx="6665720" cy="6858000"/>
          </a:xfrm>
          <a:prstGeom prst="rect">
            <a:avLst/>
          </a:prstGeom>
        </p:spPr>
      </p:pic>
      <p:pic>
        <p:nvPicPr>
          <p:cNvPr id="18" name="Рисунок 17" descr="Изображение выглядит как Прямоугольник&#10;&#10;Автоматически созданное описание">
            <a:extLst>
              <a:ext uri="{FF2B5EF4-FFF2-40B4-BE49-F238E27FC236}">
                <a16:creationId xmlns:a16="http://schemas.microsoft.com/office/drawing/2014/main" id="{BA8542B5-0143-30BC-A60E-09ADB678115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862257" y="2536883"/>
            <a:ext cx="1532003" cy="1532003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зажигалка&#10;&#10;Автоматически созданное описание">
            <a:extLst>
              <a:ext uri="{FF2B5EF4-FFF2-40B4-BE49-F238E27FC236}">
                <a16:creationId xmlns:a16="http://schemas.microsoft.com/office/drawing/2014/main" id="{A86D6520-E8EA-032F-B344-CD581AC8862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5375" y="544783"/>
            <a:ext cx="1834933" cy="1834933"/>
          </a:xfrm>
          <a:prstGeom prst="rect">
            <a:avLst/>
          </a:prstGeom>
        </p:spPr>
      </p:pic>
      <p:pic>
        <p:nvPicPr>
          <p:cNvPr id="22" name="Рисунок 21" descr="Изображение выглядит как круг, часы&#10;&#10;Автоматически созданное описание">
            <a:extLst>
              <a:ext uri="{FF2B5EF4-FFF2-40B4-BE49-F238E27FC236}">
                <a16:creationId xmlns:a16="http://schemas.microsoft.com/office/drawing/2014/main" id="{1357A216-2F25-E59E-1100-B074B69F53E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579506" y="3816603"/>
            <a:ext cx="2230691" cy="2230691"/>
          </a:xfrm>
          <a:prstGeom prst="rect">
            <a:avLst/>
          </a:prstGeom>
        </p:spPr>
      </p:pic>
      <p:pic>
        <p:nvPicPr>
          <p:cNvPr id="24" name="Рисунок 23" descr="Изображение выглядит как еда, посуда, блюдо, тарелка&#10;&#10;Автоматически созданное описание">
            <a:extLst>
              <a:ext uri="{FF2B5EF4-FFF2-40B4-BE49-F238E27FC236}">
                <a16:creationId xmlns:a16="http://schemas.microsoft.com/office/drawing/2014/main" id="{DAA6B4F4-7879-2F2D-D3DD-7868AFBF2AF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464243" y="2123838"/>
            <a:ext cx="2231808" cy="1673856"/>
          </a:xfrm>
          <a:prstGeom prst="rect">
            <a:avLst/>
          </a:prstGeom>
        </p:spPr>
      </p:pic>
      <p:pic>
        <p:nvPicPr>
          <p:cNvPr id="16" name="Рисунок 15" descr="Изображение выглядит как еда, овощи&#10;&#10;Автоматически созданное описание">
            <a:extLst>
              <a:ext uri="{FF2B5EF4-FFF2-40B4-BE49-F238E27FC236}">
                <a16:creationId xmlns:a16="http://schemas.microsoft.com/office/drawing/2014/main" id="{E6FBB69F-B638-86B5-14B7-7CEDE88D8C08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962160" y="3914495"/>
            <a:ext cx="2027423" cy="1802154"/>
          </a:xfrm>
          <a:prstGeom prst="rect">
            <a:avLst/>
          </a:prstGeom>
        </p:spPr>
      </p:pic>
      <p:pic>
        <p:nvPicPr>
          <p:cNvPr id="143" name="Picture 142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832215" y="3141345"/>
            <a:ext cx="3295650" cy="32956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00234E-6 -1.11111E-6 C -0.02878 0.00115 -0.05066 -0.0125 -0.06994 0.0206 C -0.0715 0.02916 -0.0745 0.03541 -0.07632 0.04375 C -0.08062 0.06342 -0.07672 0.05162 -0.08153 0.06435 C -0.08427 0.08865 -0.08948 0.1118 -0.09313 0.13564 C -0.09508 0.14861 -0.09586 0.1618 -0.09834 0.17477 C -0.09951 0.1912 -0.10303 0.20486 -0.10485 0.2206 C -0.10837 0.25231 -0.11149 0.28495 -0.11384 0.31713 C -0.11423 0.32939 -0.11371 0.34189 -0.11514 0.35393 C -0.11553 0.35717 -0.11814 0.3581 -0.11905 0.36088 C -0.12035 0.36504 -0.12009 0.3706 -0.12165 0.37477 C -0.12257 0.37708 -0.12335 0.37939 -0.12426 0.38171 C -0.1253 0.39444 -0.127 0.40578 -0.12817 0.41828 C -0.12778 0.44444 -0.12765 0.47037 -0.12687 0.49652 C -0.12673 0.50277 -0.12426 0.51504 -0.12426 0.51504 " pathEditMode="relative" ptsTypes="ffffffffffffffA">
                                      <p:cBhvr>
                                        <p:cTn id="8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000"/>
                            </p:stCondLst>
                            <p:childTnLst>
                              <p:par>
                                <p:cTn id="8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4.44444E-6 L -0.39414 0.49769 " pathEditMode="relative" rAng="0" ptsTypes="AA">
                                      <p:cBhvr>
                                        <p:cTn id="11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714" y="2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1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1.48148E-6 L -0.50859 0.24283 " pathEditMode="relative" rAng="0" ptsTypes="AA">
                                      <p:cBhvr>
                                        <p:cTn id="12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430" y="12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000"/>
                            </p:stCondLst>
                            <p:childTnLst>
                              <p:par>
                                <p:cTn id="12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33333E-6 L -0.37304 0.04908 " pathEditMode="relative" rAng="0" ptsTypes="AA">
                                      <p:cBhvr>
                                        <p:cTn id="13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659" y="24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2.96296E-6 L -0.25547 0.325 " pathEditMode="relative" rAng="0" ptsTypes="AA">
                                      <p:cBhvr>
                                        <p:cTn id="13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73" y="16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2000"/>
                            </p:stCondLst>
                            <p:childTnLst>
                              <p:par>
                                <p:cTn id="14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Привет Оличка</dc:creator>
  <cp:lastModifiedBy>Администратор</cp:lastModifiedBy>
  <cp:revision>17</cp:revision>
  <dcterms:created xsi:type="dcterms:W3CDTF">2024-06-06T14:12:50Z</dcterms:created>
  <dcterms:modified xsi:type="dcterms:W3CDTF">2024-11-04T14:44:59Z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0E31B989EE8E4B26AA740C3C1DF26A84_12</vt:lpwstr>
  </property>
  <property fmtid="{D5CDD505-2E9C-101B-9397-08002B2CF9AE}" pid="3" name="KSOProductBuildVer">
    <vt:lpwstr>1033-12.2.0.17119</vt:lpwstr>
  </property>
</Properties>
</file>