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microsoft.com/office/2007/relationships/hdphoto" Target="../media/image22.wdp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notesSlide" Target="../notesSlides/notesSlide1.xml"/><Relationship Id="rId2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стол, в помещении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409450" y="107437"/>
            <a:ext cx="6824952" cy="6643126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Рисунок 5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56" y="2659678"/>
            <a:ext cx="2869613" cy="2966614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943359" y="2187135"/>
            <a:ext cx="2605685" cy="2605685"/>
            <a:chOff x="4943359" y="2187135"/>
            <a:chExt cx="2605685" cy="2605685"/>
          </a:xfrm>
        </p:grpSpPr>
        <p:pic>
          <p:nvPicPr>
            <p:cNvPr id="32" name="Рисунок 31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359" y="2187135"/>
              <a:ext cx="2605685" cy="260568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164" y="2287182"/>
              <a:ext cx="1279062" cy="131887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64" y="2287182"/>
            <a:ext cx="1279062" cy="131887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031882" y="67326"/>
            <a:ext cx="2428639" cy="2428639"/>
            <a:chOff x="5031882" y="67326"/>
            <a:chExt cx="2428639" cy="2428639"/>
          </a:xfrm>
        </p:grpSpPr>
        <p:pic>
          <p:nvPicPr>
            <p:cNvPr id="8" name="Рисунок 7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882" y="67326"/>
              <a:ext cx="2428639" cy="2428639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369" y="194981"/>
              <a:ext cx="869664" cy="1060566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69" y="195239"/>
            <a:ext cx="869664" cy="106056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704536" y="-21197"/>
            <a:ext cx="2605685" cy="2605685"/>
            <a:chOff x="7704536" y="-21197"/>
            <a:chExt cx="2605685" cy="2605685"/>
          </a:xfrm>
        </p:grpSpPr>
        <p:pic>
          <p:nvPicPr>
            <p:cNvPr id="6" name="Рисунок 5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36" y="-21197"/>
              <a:ext cx="2605685" cy="2605685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020" y="290476"/>
              <a:ext cx="924715" cy="965071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9" y="290476"/>
            <a:ext cx="924715" cy="96507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7709540" y="2187135"/>
            <a:ext cx="2428639" cy="2428639"/>
            <a:chOff x="7709540" y="2187135"/>
            <a:chExt cx="2428639" cy="2428639"/>
          </a:xfrm>
        </p:grpSpPr>
        <p:pic>
          <p:nvPicPr>
            <p:cNvPr id="33" name="Рисунок 32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40" y="2187135"/>
              <a:ext cx="2428639" cy="2428639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фрукт, искусство, виноград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689" y="2303492"/>
              <a:ext cx="1281112" cy="12862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фрукт, искусство, виноград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9" y="2303492"/>
            <a:ext cx="1281112" cy="128625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991593" y="4439524"/>
            <a:ext cx="2428639" cy="2428639"/>
            <a:chOff x="4991593" y="4439524"/>
            <a:chExt cx="2428639" cy="2428639"/>
          </a:xfrm>
        </p:grpSpPr>
        <p:pic>
          <p:nvPicPr>
            <p:cNvPr id="41" name="Рисунок 40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593" y="4439524"/>
              <a:ext cx="2428639" cy="2428639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082" y="4451719"/>
              <a:ext cx="1258858" cy="1272431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50" y="4447680"/>
            <a:ext cx="1258858" cy="127243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664245" y="4351001"/>
            <a:ext cx="2605685" cy="2605685"/>
            <a:chOff x="7664245" y="4351001"/>
            <a:chExt cx="2605685" cy="2605685"/>
          </a:xfrm>
        </p:grpSpPr>
        <p:pic>
          <p:nvPicPr>
            <p:cNvPr id="39" name="Рисунок 38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245" y="4351001"/>
              <a:ext cx="2605685" cy="260568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рукт, клубника, ягода, Клуб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45" y="4722114"/>
              <a:ext cx="1013296" cy="1020227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фрукт, клубника, ягода, Клубник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5" y="4722113"/>
            <a:ext cx="1013296" cy="1020227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3510" y="2767965"/>
            <a:ext cx="348615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2024-06-13T12:34:56Z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8E6558ED040447769E2C06966B3643DB_12</vt:lpwstr>
  </property>
  <property fmtid="{D5CDD505-2E9C-101B-9397-08002B2CF9AE}" pid="3" name="KSOProductBuildVer">
    <vt:lpwstr>1033-12.2.0.17119</vt:lpwstr>
  </property>
</Properties>
</file>