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5AE49-E384-CBF7-F501-48378F488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0F1C24-58A9-AABE-6F54-FB9A9C060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6A731-5338-B67E-094A-A4503D27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9305E1-C430-BB4B-705E-2D538878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9088F7-D9E5-1C02-FD59-4330917F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51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CEAB7-2049-C933-1BEE-D31DEE3E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0B03AD-78FF-F91A-0B8A-11DA2407F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B2033-8C89-19B6-8989-ECC694E2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6691E2-D68F-C5CC-515E-342AA262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E93CB4-F518-6FAB-78B0-D66FB9F5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81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BDC9EB-7C8A-B703-CEE1-EBB7FD7382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890C9C-0D19-A56A-4C13-63AF6F088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1F06CA-73A7-05B9-B372-16B4EF82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EF5110-8CBC-653E-CA1A-9138F50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469AD-64DA-D342-1A08-8E79ED8B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5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CCE63-32C3-CB23-9248-65CB5E73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4350D-82EF-D1DE-216B-50CE631A8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2A99D8-0C22-F4C4-8A87-331FF022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73A4FE-548D-B7D8-D47C-026EFDEE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378EF-7B11-AACE-5F73-12139D4D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5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CC21D-930B-985C-2825-BCDD252B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54EBFA-AFE9-F17D-47F4-6F518E1EF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1A2D8-6E5E-C887-8F12-42CD5AA8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98002C-AA4B-A113-43F4-D9B3772D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36456-F9AD-48FF-02CF-7039E7B0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2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89741-BF73-FFD6-3C28-B77386D7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174D27-B09B-5F55-62AC-D069ED23B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13BD1F-562F-6A82-CFE3-EC35FE19A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03A6B7-604E-8559-68EC-3B76CFEC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9F9563-CC24-2348-15B8-D38CD90A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8D55F-26DE-10FE-C036-922F3C1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1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C64FA-83D6-6782-2ECE-43FD9106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1CEAF5-CFB2-913A-1EDF-6214EBEF0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E00BA5-A441-FA18-B521-BDCCF6228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C2D253-C25F-81F7-91D7-7A69CEC59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06B7BB-E02B-4F74-209C-E7270A371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564386-B975-29F0-B84C-69AF6F9C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1D2FD0-0D7A-2DE8-CF39-1B732C8A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9673D7-8EDB-FDA8-87B4-C53B6D40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2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F7562-1431-EDCA-8C01-C27E1F43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97A8BC-F2ED-1395-7C6C-0C9808EA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051B6F-1CC3-5B11-C0C1-A295096E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98D649-F0EC-8568-2430-84A9B9F7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8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D615E5-E78E-8D58-253E-DBB9BDAD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562396-4D47-547D-696F-E16DA80F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6A2BCD-844E-2FF8-908E-5F44FF65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1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FAEE3-BBEF-D2FD-DADA-46677BCF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CB94AA-38EC-0960-60AE-46437408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16393A-A488-2DA4-7F15-A9C5B33AD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8CCCB1-99C3-41EF-C72C-44F2A31F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43763E-E2D7-6C03-4B3D-9CC17379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350693-CAC1-F718-C1A5-C295E539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7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76288-1A78-1099-8AF7-97FFEB31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B427E9-9DF4-70FB-299A-BF9CA5657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57097D-0598-E4BD-0D00-2818243A5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E07F10-36C3-5C20-2D05-66461326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E37D7D-8AA6-470B-9307-1AE4BF9C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7933F9-E313-6177-B149-D400BC2F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9234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63016-5469-46C8-BA7A-02BE2FBC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D63395-6607-9757-AD0B-850C661AA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49AB7-345F-E66D-04F7-D2B65E4DC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A3BE1-680A-CE9C-AE98-742D64E3E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A2DC6-FEE9-3124-CA16-821E6B91F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8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F7B98-BDFF-4764-6D72-303CF5B40A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2048C0-457A-84A3-911E-B3775E0940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2B935-0807-AD3F-3E29-7E4014D40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-58085"/>
            <a:ext cx="12181421" cy="69257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53CAAB-8F36-0E65-2CE2-F0CE63F51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7" y="1600200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26BBC366-AD8D-E46F-922E-F03137812D8F}"/>
              </a:ext>
            </a:extLst>
          </p:cNvPr>
          <p:cNvSpPr/>
          <p:nvPr/>
        </p:nvSpPr>
        <p:spPr>
          <a:xfrm>
            <a:off x="4654744" y="365220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3A752E-A885-1399-59BA-3E373C6ED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04" y="1114618"/>
            <a:ext cx="2343477" cy="28578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8BFC77-7DC5-9397-B8CB-0B0CAC61C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947" y="583507"/>
            <a:ext cx="3764774" cy="37647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C39467-3E94-22E2-7070-E44E9E155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61" y="598689"/>
            <a:ext cx="4214091" cy="4214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45ABBF-DADF-2787-F1D4-DDC394E85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622" y="654598"/>
            <a:ext cx="3900993" cy="39009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B164CD-5B63-3DE8-CEE7-C2D5185E1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40" y="703733"/>
            <a:ext cx="3964404" cy="39644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11EBD52-C45B-6844-C5EE-41ABFAAE89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43" y="1246657"/>
            <a:ext cx="3112888" cy="31128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5546C01-35C1-DE61-E157-D5478031B6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52" y="956862"/>
            <a:ext cx="3553773" cy="35681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30F0C9F-792E-4447-9F5A-4ADC4AA864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6400" y="-222984"/>
            <a:ext cx="4230840" cy="423084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91A98B-D8AF-8AF5-7CB4-502753660C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08" y="989739"/>
            <a:ext cx="3298867" cy="334803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30861B-B2F3-EED9-2AA0-53758D2048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9" y="997447"/>
            <a:ext cx="3268702" cy="32687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3F1710C-F67E-BFCF-0BEF-A15382824B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36" y="1060884"/>
            <a:ext cx="3298868" cy="3298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35B216-C073-0471-43B0-DCCD0AA454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6978" y="957444"/>
            <a:ext cx="3120942" cy="32571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2D9C74-878C-1FE5-038B-8FBFB8D966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82" y="663902"/>
            <a:ext cx="3697457" cy="38095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79F7F3C-E63B-2286-A62A-C5B64DF12E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174" y="1055708"/>
            <a:ext cx="4237066" cy="31777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622DD4-8301-13EB-1ED3-6325080E42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7881" y="1058232"/>
            <a:ext cx="3000000" cy="30160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C791A4-EB8C-6AC0-12B5-E8ECD3B421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21" y="1077477"/>
            <a:ext cx="3381540" cy="30778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AD0F228-BC11-901A-C350-C80FF481C4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0605" y="612340"/>
            <a:ext cx="3730666" cy="373066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71AA88-060B-B69B-439C-C67FA739FC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74" y="1004565"/>
            <a:ext cx="3034209" cy="303420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799EBD4-C498-2917-973A-9B0AFF5E923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21" y="1320888"/>
            <a:ext cx="3173942" cy="2951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6B14B3-268E-0F8D-4123-AECAAB5F7D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5736368"/>
            <a:ext cx="1237221" cy="11240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71E6C8-66C1-0637-363D-BDF47871E0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49" y="1059063"/>
            <a:ext cx="3124637" cy="3286558"/>
          </a:xfrm>
          <a:prstGeom prst="rect">
            <a:avLst/>
          </a:prstGeom>
        </p:spPr>
      </p:pic>
      <p:pic>
        <p:nvPicPr>
          <p:cNvPr id="339" name="Picture 33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338734" y="3017026"/>
            <a:ext cx="263842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1.25E-6 0.00023 C -0.00898 0.00718 -0.01784 0.01389 -0.02643 0.02176 C -0.03672 0.03125 -0.04661 0.04167 -0.05664 0.05186 C -0.06159 0.05625 -0.06627 0.06088 -0.07096 0.06574 C -0.08867 0.08426 -0.09609 0.09561 -0.1194 0.11135 C -0.12877 0.1176 -0.18372 0.15579 -0.19531 0.15996 C -0.20104 0.16227 -0.20677 0.16389 -0.2125 0.16621 C -0.21797 0.16875 -0.22331 0.17176 -0.22864 0.17408 C -0.24323 0.18079 -0.24154 0.17986 -0.25495 0.18357 C -0.26302 0.18241 -0.27109 0.18195 -0.2793 0.18056 C -0.28203 0.1801 -0.28724 0.17732 -0.28724 0.17755 C -0.29831 0.17778 -0.30963 0.17755 -0.32057 0.17894 C -0.32435 0.17917 -0.32799 0.18102 -0.33164 0.18195 C -0.33515 0.18264 -0.33854 0.18311 -0.34193 0.18357 C -0.35234 0.18588 -0.3539 0.18704 -0.36419 0.19144 C -0.36719 0.19398 -0.37031 0.19653 -0.37318 0.19931 C -0.3914 0.21644 -0.38138 0.20973 -0.39245 0.2169 C -0.39583 0.21574 -0.39948 0.21551 -0.4026 0.21343 C -0.40364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4.16667E-7 0.00023 C -0.00898 0.00718 -0.01784 0.01389 -0.02643 0.02176 C -0.03672 0.03125 -0.04661 0.04167 -0.05664 0.05185 C -0.06159 0.05625 -0.06628 0.06088 -0.07096 0.06574 C -0.08867 0.08426 -0.09609 0.0956 -0.1194 0.11134 C -0.12878 0.11759 -0.18372 0.15579 -0.19544 0.15995 C -0.20117 0.16227 -0.20677 0.16389 -0.2125 0.1662 C -0.21797 0.16875 -0.22331 0.17176 -0.22865 0.17407 C -0.24323 0.18079 -0.24154 0.17986 -0.25495 0.18357 C -0.26302 0.18241 -0.27109 0.18195 -0.2793 0.18056 C -0.28203 0.18009 -0.28724 0.17732 -0.28724 0.17755 C -0.29831 0.17778 -0.30964 0.17755 -0.32057 0.17894 C -0.32435 0.17917 -0.328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24 C -0.00899 0.00718 -0.01784 0.01389 -0.02643 0.02176 C -0.03672 0.03125 -0.04662 0.04167 -0.05664 0.05186 C -0.06159 0.05625 -0.06628 0.06088 -0.07096 0.06575 C -0.08867 0.08426 -0.09609 0.09561 -0.1194 0.11135 C -0.12878 0.1176 -0.18373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023 C -0.00899 0.00718 -0.01784 0.01389 -0.02644 0.02176 C -0.03672 0.03125 -0.04662 0.04167 -0.05664 0.05185 C -0.06159 0.05625 -0.06628 0.06088 -0.07097 0.06574 C -0.08868 0.08426 -0.0961 0.0956 -0.1194 0.11134 C -0.12878 0.11759 -0.18373 0.15579 -0.19558 0.15995 C -0.20118 0.16227 -0.20677 0.16389 -0.2125 0.1662 C -0.21797 0.16875 -0.22331 0.17176 -0.22865 0.17408 C -0.24323 0.18079 -0.24154 0.17986 -0.25495 0.18357 C -0.26302 0.18241 -0.2711 0.18195 -0.2793 0.18056 C -0.28204 0.18009 -0.28724 0.17732 -0.28724 0.17755 C -0.29831 0.17778 -0.30964 0.17755 -0.32058 0.17894 C -0.32435 0.17917 -0.328 0.18102 -0.33164 0.18195 C -0.33516 0.18264 -0.33855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0.00023 C -0.00899 0.00717 -0.01784 0.01389 -0.02644 0.02176 C -0.03672 0.03125 -0.04662 0.04166 -0.05664 0.05185 C -0.06159 0.05625 -0.06628 0.06088 -0.07097 0.06574 C -0.08868 0.08426 -0.0961 0.0956 -0.1194 0.11134 C -0.12878 0.11759 -0.18373 0.15578 -0.19558 0.15995 C -0.20131 0.16227 -0.20677 0.16389 -0.2125 0.1662 C -0.21797 0.16875 -0.22331 0.17176 -0.22865 0.17407 C -0.24323 0.18078 -0.24154 0.17986 -0.25495 0.18356 C -0.26302 0.1824 -0.2711 0.18194 -0.2793 0.18055 C -0.28203 0.18009 -0.28724 0.17731 -0.28724 0.17754 C -0.29831 0.17777 -0.30964 0.17754 -0.32058 0.17893 C -0.32435 0.17916 -0.328 0.18102 -0.33164 0.18194 C -0.33516 0.18264 -0.33855 0.1831 -0.34193 0.18356 C -0.35235 0.18588 -0.35391 0.18703 -0.3642 0.19143 C -0.36719 0.19398 -0.37032 0.19652 -0.37318 0.1993 C -0.39141 0.21643 -0.38138 0.20972 -0.39245 0.21689 C -0.39584 0.21574 -0.39948 0.21551 -0.40261 0.21342 C -0.40365 0.21273 -0.40443 0.20856 -0.40443 0.20902 L -0.40443 0.20856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4.16667E-7 0.00024 C -0.00898 0.00718 -0.01784 0.01389 -0.02643 0.02176 C -0.03672 0.03125 -0.04661 0.04167 -0.05664 0.05186 C -0.06159 0.05625 -0.06628 0.06088 -0.07096 0.06575 C -0.08867 0.08426 -0.09609 0.09561 -0.1194 0.11135 C -0.12878 0.1176 -0.18372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5 0.21274 -0.40443 0.20857 -0.40443 0.20903 L -0.40443 0.20857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898 0.00717 -0.01783 0.01389 -0.02643 0.02176 C -0.03671 0.03125 -0.04661 0.04166 -0.05664 0.05185 C -0.06158 0.05625 -0.06627 0.06088 -0.07096 0.06574 C -0.08867 0.08426 -0.09609 0.0956 -0.1194 0.11134 C -0.12877 0.11759 -0.18372 0.15578 -0.19557 0.15995 C -0.2013 0.16227 -0.20677 0.16389 -0.2125 0.1662 C -0.21796 0.16875 -0.2233 0.17176 -0.22864 0.17407 C -0.24322 0.18078 -0.24153 0.17986 -0.25494 0.18356 C -0.26302 0.1824 -0.27109 0.18194 -0.27929 0.18055 C -0.28203 0.18009 -0.28723 0.17731 -0.28723 0.17754 C -0.2983 0.17777 -0.30963 0.17754 -0.32057 0.17893 C -0.32434 0.17916 -0.32799 0.18102 -0.33164 0.18194 C -0.33515 0.18264 -0.33854 0.1831 -0.34192 0.18356 C -0.35234 0.18588 -0.3539 0.18703 -0.36419 0.19143 C -0.36718 0.19398 -0.37031 0.19652 -0.37317 0.1993 C -0.3914 0.21643 -0.38138 0.20972 -0.39244 0.2169 C -0.39583 0.21574 -0.39947 0.21551 -0.4026 0.21342 C -0.40364 0.21273 -0.40442 0.20856 -0.40442 0.20902 L -0.40442 0.20856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0.00023 C -0.00899 0.00833 -0.01784 0.0162 -0.02656 0.02546 C -0.03685 0.0368 -0.04649 0.04907 -0.05651 0.06088 C -0.06146 0.0662 -0.06615 0.07152 -0.07083 0.07731 C -0.08867 0.09907 -0.09583 0.1125 -0.11914 0.13101 C -0.12852 0.13842 -0.1832 0.18333 -0.19492 0.18842 C -0.20065 0.19097 -0.20625 0.19305 -0.21198 0.1956 C -0.21745 0.19861 -0.22279 0.20231 -0.228 0.20509 C -0.24258 0.21296 -0.24089 0.2118 -0.2543 0.2162 C -0.26237 0.21481 -0.27031 0.21435 -0.27852 0.21273 C -0.28125 0.21203 -0.28646 0.20879 -0.28646 0.20902 C -0.29753 0.20926 -0.30885 0.20902 -0.31966 0.21064 C -0.32344 0.21088 -0.32708 0.21319 -0.33073 0.21435 C -0.33425 0.21504 -0.33763 0.21551 -0.34102 0.2162 C -0.35143 0.21898 -0.353 0.22037 -0.36315 0.22546 C -0.36615 0.22847 -0.36927 0.23148 -0.37214 0.23472 C -0.39037 0.25486 -0.38034 0.24699 -0.39141 0.25555 C -0.39479 0.25416 -0.39844 0.2537 -0.40156 0.25138 C -0.4026 0.25046 -0.40326 0.2456 -0.40326 0.24606 L -0.40326 0.24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69" y="1277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1.04167E-6 0.00024 C -0.00898 0.00718 -0.01784 0.01389 -0.02643 0.02176 C -0.03672 0.03125 -0.04661 0.04167 -0.05664 0.05186 C -0.06159 0.05625 -0.06627 0.06088 -0.07096 0.06575 C -0.08867 0.08426 -0.09609 0.09561 -0.1194 0.11135 C -0.12877 0.1176 -0.18372 0.15579 -0.19557 0.15996 C -0.2013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24 C -0.00898 0.00718 -0.01784 0.01389 -0.02643 0.02176 C -0.03672 0.03125 -0.04661 0.04167 -0.05664 0.05186 C -0.06159 0.05625 -0.06627 0.06088 -0.07096 0.06575 C -0.08867 0.08426 -0.09609 0.09561 -0.1194 0.11135 C -0.12877 0.1176 -0.18372 0.15579 -0.19544 0.15996 C -0.20117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0.00023 C -0.00899 0.00717 -0.01784 0.01389 -0.02643 0.02176 C -0.03672 0.03125 -0.04662 0.04167 -0.05664 0.05185 C -0.06159 0.05625 -0.06628 0.06088 -0.07097 0.06574 C -0.08867 0.08426 -0.0961 0.0956 -0.1194 0.11134 C -0.12878 0.11759 -0.18373 0.15579 -0.19557 0.15995 C -0.2013 0.16227 -0.20677 0.16389 -0.2125 0.1662 C -0.21797 0.16875 -0.22331 0.17176 -0.22865 0.17407 C -0.24323 0.18079 -0.24154 0.17986 -0.25495 0.18356 C -0.26302 0.18241 -0.2711 0.18194 -0.2793 0.18055 C -0.28203 0.18009 -0.28724 0.17731 -0.28724 0.17755 C -0.29831 0.17778 -0.30964 0.17755 -0.32057 0.17893 C -0.32435 0.17917 -0.328 0.18102 -0.33164 0.18194 C -0.33516 0.18264 -0.33854 0.1831 -0.34193 0.18356 C -0.35235 0.18588 -0.35391 0.18704 -0.36419 0.19143 C -0.36719 0.19398 -0.37031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2.08333E-7 0.00023 C -0.00898 0.00717 -0.01784 0.01389 -0.02643 0.02176 C -0.03672 0.03125 -0.04661 0.04166 -0.05664 0.05185 C -0.06159 0.05625 -0.06628 0.06088 -0.07096 0.06574 C -0.08867 0.08426 -0.09609 0.0956 -0.1194 0.11134 C -0.12878 0.11759 -0.18372 0.15578 -0.19544 0.15995 C -0.20117 0.16227 -0.20677 0.16389 -0.2125 0.1662 C -0.21797 0.16875 -0.22331 0.17176 -0.22865 0.17407 C -0.24323 0.18078 -0.24154 0.17986 -0.25495 0.18356 C -0.26302 0.1824 -0.27109 0.18194 -0.2793 0.18055 C -0.28203 0.18009 -0.28724 0.17731 -0.28724 0.17754 C -0.29831 0.17777 -0.30964 0.17754 -0.32057 0.17893 C -0.32435 0.17916 -0.32799 0.18102 -0.33164 0.18194 C -0.33516 0.18264 -0.33854 0.1831 -0.34193 0.18356 C -0.35234 0.18588 -0.35391 0.18703 -0.36419 0.19143 C -0.36719 0.19398 -0.37031 0.19652 -0.37318 0.1993 C -0.39141 0.21643 -0.38138 0.20972 -0.39245 0.216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25E-6 0.00023 C -0.00899 0.00717 -0.01784 0.01389 -0.02643 0.02176 C -0.03672 0.03125 -0.04662 0.04166 -0.05664 0.05185 C -0.06159 0.05625 -0.06628 0.06088 -0.07096 0.06574 C -0.08867 0.08426 -0.09609 0.0956 -0.1194 0.11134 C -0.12878 0.11759 -0.18373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4 C -0.29831 0.17778 -0.30964 0.17754 -0.32057 0.17893 C -0.32435 0.17916 -0.328 0.18102 -0.33164 0.18194 C -0.33516 0.18264 -0.33854 0.1831 -0.34193 0.18356 C -0.35234 0.18588 -0.35391 0.18704 -0.36419 0.19143 C -0.36719 0.19398 -0.37031 0.19653 -0.37318 0.1993 C -0.39141 0.21643 -0.38138 0.20972 -0.39245 0.2169 C -0.39583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3.95833E-6 0.00024 C -0.00898 0.00718 -0.01783 0.01389 -0.02643 0.02176 C -0.03671 0.03125 -0.04661 0.04167 -0.05664 0.05186 C -0.06158 0.05625 -0.06627 0.06088 -0.07096 0.06574 C -0.08867 0.08426 -0.09609 0.09561 -0.1194 0.11135 C -0.12877 0.1176 -0.18372 0.15579 -0.19544 0.15996 C -0.20117 0.16227 -0.20677 0.16389 -0.2125 0.16621 C -0.21796 0.16875 -0.2233 0.17176 -0.22864 0.17408 C -0.24323 0.18079 -0.24153 0.17987 -0.25494 0.18357 C -0.26302 0.18241 -0.27109 0.18195 -0.27929 0.18056 C -0.28203 0.1801 -0.28724 0.17732 -0.28724 0.17755 C -0.2983 0.17778 -0.30963 0.17755 -0.32057 0.17894 C -0.32434 0.17917 -0.32799 0.18102 -0.33164 0.18195 C -0.33515 0.18264 -0.33854 0.18311 -0.34192 0.18357 C -0.35234 0.18588 -0.3539 0.18704 -0.36419 0.19144 C -0.36718 0.19399 -0.37031 0.19653 -0.37317 0.19931 C -0.3914 0.21644 -0.38138 0.20973 -0.39244 0.2169 C -0.39583 0.21574 -0.39948 0.21551 -0.4026 0.21343 C -0.40364 0.21274 -0.40442 0.20857 -0.40442 0.20903 L -0.40442 0.20857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4.375E-6 0.00023 C -0.00898 0.00718 -0.01783 0.01389 -0.02643 0.02176 C -0.03671 0.03125 -0.04661 0.04167 -0.05664 0.05185 C -0.06158 0.05625 -0.06627 0.06088 -0.07096 0.06574 C -0.08867 0.08426 -0.09609 0.0956 -0.1194 0.11134 C -0.12877 0.11759 -0.18372 0.15579 -0.19544 0.15996 C -0.20117 0.16227 -0.20677 0.16389 -0.2125 0.16621 C -0.21796 0.16875 -0.2233 0.17176 -0.22864 0.17408 C -0.24322 0.18079 -0.24153 0.17986 -0.25494 0.18357 C -0.26302 0.18241 -0.27109 0.18195 -0.27929 0.18056 C -0.28203 0.18009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7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3.125E-6 0.00023 C -0.00899 0.00718 -0.01784 0.01389 -0.02644 0.02176 C -0.03672 0.03125 -0.04662 0.04167 -0.05664 0.05185 C -0.06159 0.05625 -0.06628 0.06088 -0.07097 0.06574 C -0.08867 0.08426 -0.0961 0.0956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0.00023 C -0.00898 0.00718 -0.01784 0.01389 -0.02643 0.02176 C -0.03672 0.03125 -0.04661 0.04167 -0.05664 0.05185 C -0.06159 0.05625 -0.06628 0.06088 -0.07096 0.06574 C -0.08867 0.08426 -0.09609 0.0956 -0.1194 0.11135 C -0.12878 0.1176 -0.18372 0.15579 -0.19544 0.15996 C -0.20117 0.16227 -0.20677 0.16389 -0.2125 0.16621 C -0.21797 0.16875 -0.22331 0.17176 -0.22865 0.17408 C -0.24323 0.18079 -0.24154 0.17986 -0.25495 0.18357 C -0.26302 0.18241 -0.27109 0.18195 -0.2793 0.18056 C -0.28203 0.1801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2.08333E-7 0.00023 C -0.00898 0.00717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0.00023 C -0.00899 0.00718 -0.01784 0.01389 -0.02644 0.02176 C -0.03672 0.03125 -0.04662 0.04167 -0.05664 0.05186 C -0.06159 0.05625 -0.06628 0.06088 -0.07097 0.06574 C -0.08867 0.08426 -0.0961 0.09561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8 -0.37032 0.19653 -0.37318 0.19931 C -0.39141 0.21644 -0.38138 0.20973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Ольга Мосалкова</cp:lastModifiedBy>
  <cp:revision>3</cp:revision>
  <dcterms:created xsi:type="dcterms:W3CDTF">2024-05-02T18:26:07Z</dcterms:created>
  <dcterms:modified xsi:type="dcterms:W3CDTF">2024-11-16T11:11:27Z</dcterms:modified>
</cp:coreProperties>
</file>