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53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68915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24299" y="216824"/>
            <a:ext cx="8153401" cy="646972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9" y="295275"/>
            <a:ext cx="6143625" cy="6562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61" y="1773429"/>
            <a:ext cx="4121526" cy="4121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5" y="-212686"/>
            <a:ext cx="7578645" cy="7578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9" y="433900"/>
            <a:ext cx="6252650" cy="62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9744" y="291189"/>
            <a:ext cx="5817077" cy="58170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38" y="3330737"/>
            <a:ext cx="4447272" cy="44472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8"/>
            <a:ext cx="1343322" cy="1339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63" y="575361"/>
            <a:ext cx="6093071" cy="6093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8" y="-1285166"/>
            <a:ext cx="4442207" cy="4442207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10069827" y="2008158"/>
            <a:ext cx="754103" cy="1911805"/>
          </a:xfrm>
          <a:prstGeom prst="up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1" y="250262"/>
            <a:ext cx="6336916" cy="6336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8" y="516933"/>
            <a:ext cx="6043138" cy="60431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846" y="1780425"/>
            <a:ext cx="3756837" cy="37568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3791" y="0"/>
            <a:ext cx="5777813" cy="5777813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10063767" y="2386282"/>
            <a:ext cx="742731" cy="211903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69329" y="1796186"/>
            <a:ext cx="3755479" cy="3755479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778" y="2713863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83F52F-78AC-4185-A8BE-EA1976063D20}"/>
</file>

<file path=customXml/itemProps2.xml><?xml version="1.0" encoding="utf-8"?>
<ds:datastoreItem xmlns:ds="http://schemas.openxmlformats.org/officeDocument/2006/customXml" ds:itemID="{9BFC615F-04AA-42C7-B74B-7AA495DA4479}"/>
</file>

<file path=customXml/itemProps3.xml><?xml version="1.0" encoding="utf-8"?>
<ds:datastoreItem xmlns:ds="http://schemas.openxmlformats.org/officeDocument/2006/customXml" ds:itemID="{937B469A-0588-4698-9712-7D5C9B493083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2025-05-16T09:46:24Z</dcterms:created>
  <dcterms:modified xsi:type="dcterms:W3CDTF">2025-05-26T14:37:57Z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