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slide" Target="slide1.xml"/><Relationship Id="rId17" Type="http://schemas.openxmlformats.org/officeDocument/2006/relationships/tags" Target="../tags/tag2.xml"/><Relationship Id="rId18" Type="http://schemas.openxmlformats.org/officeDocument/2006/relationships/image" Target="../media/image15.png"/><Relationship Id="rId19" Type="http://schemas.openxmlformats.org/officeDocument/2006/relationships/slideLayout" Target="../slideLayouts/slideLayout1.xml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2440" y="2693670"/>
            <a:ext cx="405765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4049771-1F80-4007-B1A8-0B6499F9A7F9}"/>
</file>

<file path=customXml/itemProps2.xml><?xml version="1.0" encoding="utf-8"?>
<ds:datastoreItem xmlns:ds="http://schemas.openxmlformats.org/officeDocument/2006/customXml" ds:itemID="{ABABEE40-C1B1-4E2E-997B-7CBF132658D4}"/>
</file>

<file path=customXml/itemProps3.xml><?xml version="1.0" encoding="utf-8"?>
<ds:datastoreItem xmlns:ds="http://schemas.openxmlformats.org/officeDocument/2006/customXml" ds:itemID="{9813D07F-1974-4545-8E35-066438FDB1C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WPS Presentation</Application>
  <PresentationFormat>Широкий екран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16</cp:revision>
  <dcterms:created xsi:type="dcterms:W3CDTF">2024-04-15T16:33:00Z</dcterms:created>
  <dcterms:modified xsi:type="dcterms:W3CDTF">2024-06-18T13:43:39Z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