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audio1.wav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378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830" y="3244215"/>
            <a:ext cx="289560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11</cp:revision>
  <dcterms:created xsi:type="dcterms:W3CDTF">2024-04-01T10:09:00Z</dcterms:created>
  <dcterms:modified xsi:type="dcterms:W3CDTF">2024-07-10T11:28:45Z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</Properties>
</file>