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1668" y="10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D2ECC-6467-4FBD-ABE8-49BE0071B92E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5DF39-3998-4AE9-B0AC-8F79E57B719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D2ECC-6467-4FBD-ABE8-49BE0071B92E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5DF39-3998-4AE9-B0AC-8F79E57B719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D2ECC-6467-4FBD-ABE8-49BE0071B92E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5DF39-3998-4AE9-B0AC-8F79E57B719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D2ECC-6467-4FBD-ABE8-49BE0071B92E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5DF39-3998-4AE9-B0AC-8F79E57B719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D2ECC-6467-4FBD-ABE8-49BE0071B92E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5DF39-3998-4AE9-B0AC-8F79E57B719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D2ECC-6467-4FBD-ABE8-49BE0071B92E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5DF39-3998-4AE9-B0AC-8F79E57B719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D2ECC-6467-4FBD-ABE8-49BE0071B92E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5DF39-3998-4AE9-B0AC-8F79E57B719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D2ECC-6467-4FBD-ABE8-49BE0071B92E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5DF39-3998-4AE9-B0AC-8F79E57B719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D2ECC-6467-4FBD-ABE8-49BE0071B92E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5DF39-3998-4AE9-B0AC-8F79E57B719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D2ECC-6467-4FBD-ABE8-49BE0071B92E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5DF39-3998-4AE9-B0AC-8F79E57B719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D2ECC-6467-4FBD-ABE8-49BE0071B92E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5DF39-3998-4AE9-B0AC-8F79E57B719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1D2ECC-6467-4FBD-ABE8-49BE0071B92E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5DF39-3998-4AE9-B0AC-8F79E57B7199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963" y="3759872"/>
            <a:ext cx="1814360" cy="136077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059" y="1156941"/>
            <a:ext cx="1614456" cy="161445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125" y="800925"/>
            <a:ext cx="2513428" cy="251342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126" y="828941"/>
            <a:ext cx="2513428" cy="251342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268" y="1126577"/>
            <a:ext cx="1789130" cy="178913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554" y="800925"/>
            <a:ext cx="2513428" cy="251342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681" y="3241359"/>
            <a:ext cx="2513428" cy="2513428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448" y="3780330"/>
            <a:ext cx="1976739" cy="131985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876" y="3242596"/>
            <a:ext cx="2513428" cy="251342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090" y="478661"/>
            <a:ext cx="3059250" cy="305925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51" y="3187631"/>
            <a:ext cx="2513428" cy="2513428"/>
          </a:xfrm>
          <a:prstGeom prst="rect">
            <a:avLst/>
          </a:prstGeom>
        </p:spPr>
      </p:pic>
      <p:pic>
        <p:nvPicPr>
          <p:cNvPr id="44" name="Picture 43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183245" y="1299210"/>
            <a:ext cx="3819524" cy="3781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Максим Сливар</dc:creator>
  <cp:lastModifiedBy>Администратор</cp:lastModifiedBy>
  <cp:revision>9</cp:revision>
  <dcterms:created xsi:type="dcterms:W3CDTF">2024-03-17T14:24:00Z</dcterms:created>
  <dcterms:modified xsi:type="dcterms:W3CDTF">2024-10-29T16:58:47Z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4F6D8A63AD6A4CCE87A2AFD3C968DFC2_12</vt:lpwstr>
  </property>
  <property fmtid="{D5CDD505-2E9C-101B-9397-08002B2CF9AE}" pid="3" name="KSOProductBuildVer">
    <vt:lpwstr>1033-12.2.0.17153</vt:lpwstr>
  </property>
</Properties>
</file>