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385" name="Picture 38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53045" y="1849120"/>
            <a:ext cx="4038600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