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33" d="100"/>
          <a:sy n="33" d="100"/>
        </p:scale>
        <p:origin x="2616" y="130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microsoft.com/office/2007/relationships/hdphoto" Target="../media/hdphoto4.wdp"/><Relationship Id="rId15" Type="http://schemas.openxmlformats.org/officeDocument/2006/relationships/image" Target="../media/image10.png"/><Relationship Id="rId16" Type="http://schemas.microsoft.com/office/2007/relationships/hdphoto" Target="../media/hdphoto5.wdp"/><Relationship Id="rId17" Type="http://schemas.openxmlformats.org/officeDocument/2006/relationships/image" Target="../media/image11.png"/><Relationship Id="rId18" Type="http://schemas.microsoft.com/office/2007/relationships/hdphoto" Target="../media/hdphoto6.wdp"/><Relationship Id="rId19" Type="http://schemas.openxmlformats.org/officeDocument/2006/relationships/image" Target="../media/image12.png"/><Relationship Id="rId20" Type="http://schemas.microsoft.com/office/2007/relationships/hdphoto" Target="../media/hdphoto7.wdp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openxmlformats.org/officeDocument/2006/relationships/image" Target="../media/image17.png"/><Relationship Id="rId27" Type="http://schemas.microsoft.com/office/2007/relationships/hdphoto" Target="../media/hdphoto9.wdp"/><Relationship Id="rId28" Type="http://schemas.openxmlformats.org/officeDocument/2006/relationships/image" Target="../media/image18.png"/><Relationship Id="rId29" Type="http://schemas.microsoft.com/office/2007/relationships/hdphoto" Target="../media/hdphoto10.wdp"/><Relationship Id="rId30" Type="http://schemas.openxmlformats.org/officeDocument/2006/relationships/image" Target="../media/image19.png"/><Relationship Id="rId31" Type="http://schemas.microsoft.com/office/2007/relationships/hdphoto" Target="../media/hdphoto11.wdp"/><Relationship Id="rId32" Type="http://schemas.openxmlformats.org/officeDocument/2006/relationships/image" Target="../media/image20.png"/><Relationship Id="rId33" Type="http://schemas.openxmlformats.org/officeDocument/2006/relationships/image" Target="../media/image21.png"/><Relationship Id="rId34" Type="http://schemas.openxmlformats.org/officeDocument/2006/relationships/image" Target="../media/image22.png"/><Relationship Id="rId35" Type="http://schemas.openxmlformats.org/officeDocument/2006/relationships/image" Target="../media/image23.jpeg"/><Relationship Id="rId36" Type="http://schemas.openxmlformats.org/officeDocument/2006/relationships/image" Target="../media/image24.jpeg"/><Relationship Id="rId37" Type="http://schemas.openxmlformats.org/officeDocument/2006/relationships/image" Target="../media/image25.jpeg"/><Relationship Id="rId38" Type="http://schemas.openxmlformats.org/officeDocument/2006/relationships/image" Target="../media/image26.jpeg"/><Relationship Id="rId3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687660" y="3211830"/>
            <a:ext cx="3400425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28</cp:revision>
  <dcterms:created xsi:type="dcterms:W3CDTF">2024-05-06T18:50:00Z</dcterms:created>
  <dcterms:modified xsi:type="dcterms:W3CDTF">2024-11-06T10:39:20Z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