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509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570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774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247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905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771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380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485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677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77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5923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073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622431" y="545123"/>
            <a:ext cx="7288823" cy="58205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880338" y="750275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248892" y="750275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868134" y="211624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207746" y="2116247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941189" y="3478822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317725" y="3495588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617446" y="750275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986000" y="783807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637574" y="211624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031771" y="2144147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694627" y="3487962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070797" y="3504487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901179" y="484139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282005" y="4861560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682069" y="4861560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065092" y="484139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9425968" y="484139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9425968" y="3495588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9425968" y="2122108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9354554" y="78380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3862338" y="2108147"/>
            <a:ext cx="1296000" cy="1304819"/>
            <a:chOff x="1537823" y="685384"/>
            <a:chExt cx="1296000" cy="1304819"/>
          </a:xfrm>
        </p:grpSpPr>
        <p:sp>
          <p:nvSpPr>
            <p:cNvPr id="6" name="Овал 5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4466" y="730922"/>
              <a:ext cx="1259281" cy="1259281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3844338" y="732275"/>
            <a:ext cx="1296000" cy="1296000"/>
            <a:chOff x="1537823" y="685384"/>
            <a:chExt cx="1296000" cy="1296000"/>
          </a:xfrm>
        </p:grpSpPr>
        <p:sp>
          <p:nvSpPr>
            <p:cNvPr id="28" name="Овал 27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542" y="685384"/>
              <a:ext cx="1186562" cy="1186562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3923189" y="3471314"/>
            <a:ext cx="1296000" cy="1296000"/>
            <a:chOff x="1537823" y="685384"/>
            <a:chExt cx="1296000" cy="1296000"/>
          </a:xfrm>
        </p:grpSpPr>
        <p:sp>
          <p:nvSpPr>
            <p:cNvPr id="31" name="Овал 30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5277" y="787369"/>
              <a:ext cx="1127491" cy="1127491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9407968" y="4825560"/>
            <a:ext cx="1296000" cy="1296000"/>
            <a:chOff x="1537823" y="685384"/>
            <a:chExt cx="1296000" cy="1296000"/>
          </a:xfrm>
        </p:grpSpPr>
        <p:sp>
          <p:nvSpPr>
            <p:cNvPr id="34" name="Овал 33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1433" y="772758"/>
              <a:ext cx="1186562" cy="1186562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8047994" y="4841397"/>
            <a:ext cx="1296000" cy="1296000"/>
            <a:chOff x="1537823" y="685384"/>
            <a:chExt cx="1296000" cy="1296000"/>
          </a:xfrm>
        </p:grpSpPr>
        <p:sp>
          <p:nvSpPr>
            <p:cNvPr id="37" name="Овал 36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3809" y="705547"/>
              <a:ext cx="1110866" cy="1110866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6660657" y="4841397"/>
            <a:ext cx="1296000" cy="1296000"/>
            <a:chOff x="1537823" y="685384"/>
            <a:chExt cx="1296000" cy="1296000"/>
          </a:xfrm>
        </p:grpSpPr>
        <p:sp>
          <p:nvSpPr>
            <p:cNvPr id="40" name="Овал 39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6038" y="761080"/>
              <a:ext cx="1186562" cy="1186562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5263781" y="4844512"/>
            <a:ext cx="1296000" cy="1296000"/>
            <a:chOff x="1537823" y="685384"/>
            <a:chExt cx="1296000" cy="1296000"/>
          </a:xfrm>
        </p:grpSpPr>
        <p:sp>
          <p:nvSpPr>
            <p:cNvPr id="43" name="Овал 42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8486" y="757965"/>
              <a:ext cx="1186562" cy="1158335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3880338" y="4841397"/>
            <a:ext cx="1296000" cy="1296000"/>
            <a:chOff x="1537823" y="685384"/>
            <a:chExt cx="1296000" cy="1296000"/>
          </a:xfrm>
        </p:grpSpPr>
        <p:sp>
          <p:nvSpPr>
            <p:cNvPr id="46" name="Овал 45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0520" y="821765"/>
              <a:ext cx="1050181" cy="1050181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9343994" y="765807"/>
            <a:ext cx="1296000" cy="1296000"/>
            <a:chOff x="1537823" y="685384"/>
            <a:chExt cx="1296000" cy="1296000"/>
          </a:xfrm>
        </p:grpSpPr>
        <p:sp>
          <p:nvSpPr>
            <p:cNvPr id="49" name="Овал 48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5102" y="757361"/>
              <a:ext cx="1186562" cy="1186562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6601574" y="750275"/>
            <a:ext cx="1296000" cy="1296000"/>
            <a:chOff x="1537823" y="685384"/>
            <a:chExt cx="1296000" cy="1296000"/>
          </a:xfrm>
        </p:grpSpPr>
        <p:sp>
          <p:nvSpPr>
            <p:cNvPr id="52" name="Овал 51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3823" y="729931"/>
              <a:ext cx="1186562" cy="1186562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6617446" y="2116247"/>
            <a:ext cx="1296000" cy="1296000"/>
            <a:chOff x="1537823" y="685384"/>
            <a:chExt cx="1296000" cy="1296000"/>
          </a:xfrm>
        </p:grpSpPr>
        <p:sp>
          <p:nvSpPr>
            <p:cNvPr id="55" name="Овал 54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0549" y="784564"/>
              <a:ext cx="1081801" cy="1081801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6672530" y="3469962"/>
            <a:ext cx="1296000" cy="1296717"/>
            <a:chOff x="1537823" y="685384"/>
            <a:chExt cx="1296000" cy="1296717"/>
          </a:xfrm>
        </p:grpSpPr>
        <p:sp>
          <p:nvSpPr>
            <p:cNvPr id="58" name="Овал 57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5698" y="685966"/>
              <a:ext cx="1095373" cy="1296135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9413961" y="3482738"/>
            <a:ext cx="1296000" cy="1296000"/>
            <a:chOff x="1537823" y="685384"/>
            <a:chExt cx="1296000" cy="1296000"/>
          </a:xfrm>
        </p:grpSpPr>
        <p:sp>
          <p:nvSpPr>
            <p:cNvPr id="61" name="Овал 60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926" y="781779"/>
              <a:ext cx="1186562" cy="1186562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9402387" y="2098247"/>
            <a:ext cx="1296000" cy="1296000"/>
            <a:chOff x="1537823" y="685384"/>
            <a:chExt cx="1296000" cy="1296000"/>
          </a:xfrm>
        </p:grpSpPr>
        <p:sp>
          <p:nvSpPr>
            <p:cNvPr id="64" name="Овал 63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099" y="843270"/>
              <a:ext cx="979363" cy="979363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7968000" y="781953"/>
            <a:ext cx="1296000" cy="1296000"/>
            <a:chOff x="1537823" y="685384"/>
            <a:chExt cx="1296000" cy="1296000"/>
          </a:xfrm>
        </p:grpSpPr>
        <p:sp>
          <p:nvSpPr>
            <p:cNvPr id="67" name="Овал 66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351" y="743618"/>
              <a:ext cx="1186562" cy="1186562"/>
            </a:xfrm>
            <a:prstGeom prst="rect">
              <a:avLst/>
            </a:prstGeom>
          </p:spPr>
        </p:pic>
      </p:grpSp>
      <p:grpSp>
        <p:nvGrpSpPr>
          <p:cNvPr id="69" name="Группа 68"/>
          <p:cNvGrpSpPr/>
          <p:nvPr/>
        </p:nvGrpSpPr>
        <p:grpSpPr>
          <a:xfrm>
            <a:off x="8010002" y="2116247"/>
            <a:ext cx="1296000" cy="1296000"/>
            <a:chOff x="1537823" y="685384"/>
            <a:chExt cx="1296000" cy="1296000"/>
          </a:xfrm>
        </p:grpSpPr>
        <p:sp>
          <p:nvSpPr>
            <p:cNvPr id="70" name="Овал 69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3940" y="808490"/>
              <a:ext cx="975651" cy="975651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/>
          <p:nvPr/>
        </p:nvGrpSpPr>
        <p:grpSpPr>
          <a:xfrm>
            <a:off x="8047994" y="3495588"/>
            <a:ext cx="1296000" cy="1296000"/>
            <a:chOff x="1537823" y="685384"/>
            <a:chExt cx="1296000" cy="1296000"/>
          </a:xfrm>
        </p:grpSpPr>
        <p:sp>
          <p:nvSpPr>
            <p:cNvPr id="73" name="Овал 72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174" y="770872"/>
              <a:ext cx="1186562" cy="1186562"/>
            </a:xfrm>
            <a:prstGeom prst="rect">
              <a:avLst/>
            </a:prstGeom>
          </p:spPr>
        </p:pic>
      </p:grpSp>
      <p:grpSp>
        <p:nvGrpSpPr>
          <p:cNvPr id="75" name="Группа 74"/>
          <p:cNvGrpSpPr/>
          <p:nvPr/>
        </p:nvGrpSpPr>
        <p:grpSpPr>
          <a:xfrm>
            <a:off x="5293112" y="3460822"/>
            <a:ext cx="1296000" cy="1296000"/>
            <a:chOff x="1537823" y="685384"/>
            <a:chExt cx="1296000" cy="1296000"/>
          </a:xfrm>
        </p:grpSpPr>
        <p:sp>
          <p:nvSpPr>
            <p:cNvPr id="76" name="Овал 75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0052" y="822995"/>
              <a:ext cx="1015586" cy="1015586"/>
            </a:xfrm>
            <a:prstGeom prst="rect">
              <a:avLst/>
            </a:prstGeom>
          </p:spPr>
        </p:pic>
      </p:grpSp>
      <p:grpSp>
        <p:nvGrpSpPr>
          <p:cNvPr id="78" name="Группа 77"/>
          <p:cNvGrpSpPr/>
          <p:nvPr/>
        </p:nvGrpSpPr>
        <p:grpSpPr>
          <a:xfrm>
            <a:off x="5185307" y="2108147"/>
            <a:ext cx="1296000" cy="1296000"/>
            <a:chOff x="1537823" y="685384"/>
            <a:chExt cx="1296000" cy="1296000"/>
          </a:xfrm>
        </p:grpSpPr>
        <p:sp>
          <p:nvSpPr>
            <p:cNvPr id="79" name="Овал 78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149" y="764445"/>
              <a:ext cx="1186562" cy="1186562"/>
            </a:xfrm>
            <a:prstGeom prst="rect">
              <a:avLst/>
            </a:prstGeom>
          </p:spPr>
        </p:pic>
      </p:grpSp>
      <p:grpSp>
        <p:nvGrpSpPr>
          <p:cNvPr id="81" name="Группа 80"/>
          <p:cNvGrpSpPr/>
          <p:nvPr/>
        </p:nvGrpSpPr>
        <p:grpSpPr>
          <a:xfrm>
            <a:off x="5243580" y="740103"/>
            <a:ext cx="1296000" cy="1296000"/>
            <a:chOff x="1537823" y="685384"/>
            <a:chExt cx="1296000" cy="1296000"/>
          </a:xfrm>
        </p:grpSpPr>
        <p:sp>
          <p:nvSpPr>
            <p:cNvPr id="82" name="Овал 81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542" y="764445"/>
              <a:ext cx="1186562" cy="1186562"/>
            </a:xfrm>
            <a:prstGeom prst="rect">
              <a:avLst/>
            </a:prstGeom>
          </p:spPr>
        </p:pic>
      </p:grpSp>
      <p:sp>
        <p:nvSpPr>
          <p:cNvPr id="88" name="Скругленный прямоугольник 87"/>
          <p:cNvSpPr/>
          <p:nvPr/>
        </p:nvSpPr>
        <p:spPr>
          <a:xfrm>
            <a:off x="3615392" y="552739"/>
            <a:ext cx="7288823" cy="58205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7" t="11229" r="10000" b="13259"/>
          <a:stretch/>
        </p:blipFill>
        <p:spPr>
          <a:xfrm>
            <a:off x="3570729" y="399968"/>
            <a:ext cx="7422381" cy="5988557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64E954C0-5693-457B-92FD-C568D33B6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12130" y="5698165"/>
            <a:ext cx="1015155" cy="878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7612E043-E945-490A-94EC-1FB6981EA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5463" y="204209"/>
            <a:ext cx="2698926" cy="2698926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98" name="Picture 19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91919" y="3107344"/>
            <a:ext cx="31813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6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FD3F45C-5920-4C6F-80E1-96F3C83ADAB9}"/>
</file>

<file path=customXml/itemProps2.xml><?xml version="1.0" encoding="utf-8"?>
<ds:datastoreItem xmlns:ds="http://schemas.openxmlformats.org/officeDocument/2006/customXml" ds:itemID="{E52A3C6E-BD7C-4868-BFD0-F03ED3B559A2}"/>
</file>

<file path=customXml/itemProps3.xml><?xml version="1.0" encoding="utf-8"?>
<ds:datastoreItem xmlns:ds="http://schemas.openxmlformats.org/officeDocument/2006/customXml" ds:itemID="{D48D55ED-DA5A-48FD-81B4-7B0A140C99D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2025-08-27T15:08:41Z</dcterms:created>
  <dcterms:modified xsi:type="dcterms:W3CDTF">2025-08-27T15:09:15Z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