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2" d="100"/>
          <a:sy n="52" d="100"/>
        </p:scale>
        <p:origin x="902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85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38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44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9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6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57" y="4051399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49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15" y="4024862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Индюк"/>
          <p:cNvGrpSpPr/>
          <p:nvPr/>
        </p:nvGrpSpPr>
        <p:grpSpPr>
          <a:xfrm>
            <a:off x="1179192" y="5182412"/>
            <a:ext cx="1218850" cy="1124537"/>
            <a:chOff x="729806" y="4581424"/>
            <a:chExt cx="1605217" cy="1714291"/>
          </a:xfrm>
        </p:grpSpPr>
        <p:sp>
          <p:nvSpPr>
            <p:cNvPr id="28" name="Овал 27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06" y="4593877"/>
              <a:ext cx="1522337" cy="1701838"/>
            </a:xfrm>
            <a:prstGeom prst="rect">
              <a:avLst/>
            </a:prstGeom>
          </p:spPr>
        </p:pic>
      </p:grpSp>
      <p:grpSp>
        <p:nvGrpSpPr>
          <p:cNvPr id="30" name="Чашка"/>
          <p:cNvGrpSpPr/>
          <p:nvPr/>
        </p:nvGrpSpPr>
        <p:grpSpPr>
          <a:xfrm>
            <a:off x="3331745" y="4941299"/>
            <a:ext cx="1171347" cy="1124576"/>
            <a:chOff x="794802" y="4581424"/>
            <a:chExt cx="1540221" cy="1643922"/>
          </a:xfrm>
        </p:grpSpPr>
        <p:sp>
          <p:nvSpPr>
            <p:cNvPr id="31" name="Овал 30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4389" y="4934118"/>
              <a:ext cx="1348358" cy="1040465"/>
            </a:xfrm>
            <a:prstGeom prst="rect">
              <a:avLst/>
            </a:prstGeom>
          </p:spPr>
        </p:pic>
      </p:grpSp>
      <p:grpSp>
        <p:nvGrpSpPr>
          <p:cNvPr id="33" name="барабан"/>
          <p:cNvGrpSpPr/>
          <p:nvPr/>
        </p:nvGrpSpPr>
        <p:grpSpPr>
          <a:xfrm>
            <a:off x="5282812" y="5203886"/>
            <a:ext cx="1196418" cy="1062637"/>
            <a:chOff x="794802" y="4581424"/>
            <a:chExt cx="1540221" cy="1643922"/>
          </a:xfrm>
        </p:grpSpPr>
        <p:sp>
          <p:nvSpPr>
            <p:cNvPr id="34" name="Овал 33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6681" y="4807177"/>
              <a:ext cx="1275470" cy="1217493"/>
            </a:xfrm>
            <a:prstGeom prst="rect">
              <a:avLst/>
            </a:prstGeom>
          </p:spPr>
        </p:pic>
      </p:grpSp>
      <p:grpSp>
        <p:nvGrpSpPr>
          <p:cNvPr id="36" name="гриб"/>
          <p:cNvGrpSpPr/>
          <p:nvPr/>
        </p:nvGrpSpPr>
        <p:grpSpPr>
          <a:xfrm>
            <a:off x="7067381" y="4856377"/>
            <a:ext cx="1235363" cy="1209498"/>
            <a:chOff x="794802" y="4581424"/>
            <a:chExt cx="1540221" cy="1643922"/>
          </a:xfrm>
        </p:grpSpPr>
        <p:sp>
          <p:nvSpPr>
            <p:cNvPr id="37" name="Овал 36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17953" y="4778620"/>
              <a:ext cx="1250858" cy="1252031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43" y="1535106"/>
            <a:ext cx="2772689" cy="2302095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1995" y="2774315"/>
            <a:ext cx="3390900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9F11E5-5812-4F9A-9833-23B8D279BCF0}"/>
</file>

<file path=customXml/itemProps2.xml><?xml version="1.0" encoding="utf-8"?>
<ds:datastoreItem xmlns:ds="http://schemas.openxmlformats.org/officeDocument/2006/customXml" ds:itemID="{FF88C809-BC0F-458E-9235-25DCC5905623}"/>
</file>

<file path=customXml/itemProps3.xml><?xml version="1.0" encoding="utf-8"?>
<ds:datastoreItem xmlns:ds="http://schemas.openxmlformats.org/officeDocument/2006/customXml" ds:itemID="{8DA0F0E6-CB7D-4A77-892F-43232260092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9</cp:revision>
  <dcterms:created xsi:type="dcterms:W3CDTF">2024-05-13T12:19:00Z</dcterms:created>
  <dcterms:modified xsi:type="dcterms:W3CDTF">2024-07-12T08:53:27Z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5C93B542E9704DC59B1D5F7C1AA158CA_12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