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2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124" y="38419"/>
            <a:ext cx="757719" cy="7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429498" y="1086258"/>
            <a:ext cx="2171702" cy="57582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2794743"/>
            <a:ext cx="1768424" cy="21187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61805" y="3281045"/>
            <a:ext cx="20574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2024-07-12T06:23:51Z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