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99" d="100"/>
          <a:sy n="99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183"/>
          <a:stretch/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82875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962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562" y="5238396"/>
            <a:ext cx="1342611" cy="1342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5998" y="3239166"/>
            <a:ext cx="1394021" cy="1394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460" y="5356821"/>
            <a:ext cx="1513009" cy="11347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9100" y="5208579"/>
            <a:ext cx="1425691" cy="14256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3" t="31281" r="25313"/>
          <a:stretch/>
        </p:blipFill>
        <p:spPr>
          <a:xfrm>
            <a:off x="3990527" y="3038948"/>
            <a:ext cx="1271398" cy="17039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442" y="3192198"/>
            <a:ext cx="1397467" cy="13974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1839" y="5102048"/>
            <a:ext cx="1423398" cy="1423398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72757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2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9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7739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0491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5417" y="4345543"/>
            <a:ext cx="1513009" cy="1513009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938226" y="1122115"/>
            <a:ext cx="6756520" cy="1603796"/>
            <a:chOff x="4500576" y="1122115"/>
            <a:chExt cx="6756520" cy="1603796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500576" y="1122115"/>
              <a:ext cx="5297639" cy="1518525"/>
              <a:chOff x="4264925" y="980571"/>
              <a:chExt cx="6325323" cy="1813101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4925" y="1184253"/>
                <a:ext cx="1447061" cy="1447060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74148" y="1124299"/>
                <a:ext cx="1669375" cy="1669373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59" t="31481" r="23854" b="3432"/>
              <a:stretch/>
            </p:blipFill>
            <p:spPr>
              <a:xfrm>
                <a:off x="7505010" y="980571"/>
                <a:ext cx="1473620" cy="1722327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53114" y="1051271"/>
                <a:ext cx="1637134" cy="1637133"/>
              </a:xfrm>
              <a:prstGeom prst="rect">
                <a:avLst/>
              </a:prstGeom>
            </p:spPr>
          </p:pic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27767" y="1196582"/>
              <a:ext cx="1529329" cy="1529329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759" y="3229839"/>
            <a:ext cx="1611194" cy="161119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803546" y="1181328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828759" y="3129586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88126" y="3197372"/>
            <a:ext cx="3590925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F9A1C1-B070-4D3C-916F-8C9F54E630C8}"/>
</file>

<file path=customXml/itemProps2.xml><?xml version="1.0" encoding="utf-8"?>
<ds:datastoreItem xmlns:ds="http://schemas.openxmlformats.org/officeDocument/2006/customXml" ds:itemID="{20C3B47B-9FE2-4921-B998-64F8D5381D55}"/>
</file>

<file path=customXml/itemProps3.xml><?xml version="1.0" encoding="utf-8"?>
<ds:datastoreItem xmlns:ds="http://schemas.openxmlformats.org/officeDocument/2006/customXml" ds:itemID="{83344915-4EF4-4B6C-B2AA-B66CDE743843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12</cp:revision>
  <dcterms:created xsi:type="dcterms:W3CDTF">2024-04-25T10:09:00Z</dcterms:created>
  <dcterms:modified xsi:type="dcterms:W3CDTF">2025-03-01T12:58:09Z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