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1220267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2B3818E-6340-28AD-2F67-ED5724BA125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70" y="2463402"/>
            <a:ext cx="3571348" cy="35713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00141" y="1381563"/>
            <a:ext cx="5614903" cy="5590517"/>
          </a:xfrm>
          <a:prstGeom prst="rect">
            <a:avLst/>
          </a:prstGeom>
        </p:spPr>
      </p:pic>
      <p:pic>
        <p:nvPicPr>
          <p:cNvPr id="251" name="Picture 25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76285" y="2474595"/>
            <a:ext cx="3714750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6</cp:revision>
  <dcterms:created xsi:type="dcterms:W3CDTF">2024-05-06T09:08:00Z</dcterms:created>
  <dcterms:modified xsi:type="dcterms:W3CDTF">2024-11-13T09:27:08Z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</Properties>
</file>