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FD681-00C3-4679-88AF-F4D1E888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FDC334-8646-4AF4-92F9-CBC6C22B4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06EC4-C52E-4682-A1C8-459678FF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C1AFB-A7F2-484B-A73C-8AD385C8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72F7B-388E-408B-BC35-DAEA70F7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33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B9995-383C-4602-8C75-A67B8884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46C81-8C5D-4BBF-88E6-E9131B3F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02C10-B0FB-44D7-B326-582BC60B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5E750-F702-42CA-89C7-3707B141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AC766-93DD-4C41-8A0C-8C864BB8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691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CCE812-6E6B-4A9D-AF15-2C2CCEB79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0704B9-ECB0-490A-80CD-83FB946D3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83C6A1-316C-4B69-82D9-1A80A524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CC1C9-560D-4B51-9ED3-AA717C49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E72E4-E08B-41F4-9D06-2E175782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860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AF866-54A6-4BCC-BA68-DBE28259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73EA-656F-4244-A880-FF787B6DF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73F96-3E2F-405E-A52E-047D3D2F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5BA03-3E03-42FD-A280-8F103DB2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B86BF-8055-4DAD-83BB-5791DA75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6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35A98-A210-4FDB-B444-C442F084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B5AB04-AA35-4211-AE69-C18BD7A15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7155C-E9FB-4A98-8B01-F0DAB1E5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55BA7-C851-4571-818E-993BF5B2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7D6B5-1C0C-48EF-B160-E618BA2F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24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3CF8A-966D-445F-8AD1-7DCED6CB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B7BF6-7175-4853-BF39-4E25D8783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534CE1-763B-4925-8558-C4BD2092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1D09B-AB92-4E2F-92CB-9FFD2581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F380C-CA65-4DFB-8B74-FDA48695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8A6A8C-6B3C-4485-A8EB-3C5062F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4670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A4B19-F617-4255-9F15-9AE6B12C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031E02-D57E-4EBE-AD0F-15F8CFAF5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3912B1-A23F-4516-8E77-1B61A386D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63E9FE-A39F-465B-A7D9-C59881083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B705F3-9319-414B-B2D7-3BF8DBA69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BEA654-E701-46A2-B5D6-5A5F76B9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F8714C-13F5-4535-9AB7-1D768F5C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45BC37-F0CA-4B23-B3B9-4BBD63B1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43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7CA75-3EAA-4475-9590-757360A2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CA5452-5A5B-4F7C-8180-CBA5C312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ECFB1E-4B32-479F-A4FC-79413C7F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A05D93-E028-4A04-BE17-04792AFF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226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0F25DD-36B2-4BF2-BA98-475A4AB1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14D48A-226C-4EDF-8553-0F0C71D5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0DE668-AAB8-48E9-B469-332D6545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829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80B0C-762F-41DC-9E78-AAAF57B3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9D1E3-9B3D-4C1B-A31B-CA2A1782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DCEC43-98A5-4079-AC84-895D59BD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A459F-5E97-42F1-96C8-50F39DE1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E444E-0DD9-4DFB-B648-BA84C458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AB36C-39EE-454F-9743-5B84DE2D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79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A7551-4B1A-4B42-8516-229411E2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4CEDC2-5843-4963-9393-744F78EF5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681561-D8D9-439E-A882-7A8DD5F56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706CB5-7278-4F24-A255-3986F489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639C26-9B7A-4DFC-9388-AFC36A78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33A3FB-E4C7-419F-BCEF-A60EFD44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44518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E4F3D-D634-486C-83DE-279D176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203726-09AB-4551-8E7C-1AF93BA31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A5D9A-974C-442D-9163-7EA4BCF9F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5F8D8-BC48-49CD-8EDA-83A0F919B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CD90-7612-4C69-9F12-878B1E0DF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776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0DA4D8-C5B2-47CE-AE10-E4EBD61F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38"/>
            <a:ext cx="12192000" cy="6874838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строительство, маяк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A33393B-3566-1B11-50F6-4D8140FF8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53" y="1128307"/>
            <a:ext cx="3222501" cy="33741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67594F-EDD1-4DC6-A526-E2B6E56E6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74" y="2469400"/>
            <a:ext cx="3256415" cy="342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236DBF-49D0-455F-ACE1-76B9FA4A7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44" y="3129249"/>
            <a:ext cx="2598846" cy="2643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3B19BE-D00C-49F1-A95B-F9442882A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196" y="3129248"/>
            <a:ext cx="2598846" cy="26435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D0CF5E-4BA7-42AF-80CD-6C9B14B65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540" flipH="1">
            <a:off x="4389886" y="1835762"/>
            <a:ext cx="2314426" cy="2275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16D715-E540-4092-9D4E-00FB3FB96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625" flipH="1">
            <a:off x="2916931" y="2623177"/>
            <a:ext cx="2275308" cy="312008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AAD3AA-D4A6-48DF-8DC0-932757FAB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396">
            <a:off x="6613002" y="3058012"/>
            <a:ext cx="1948782" cy="234158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CE1B7-2709-4DD7-9F15-45A6FCA07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940" y="2155497"/>
            <a:ext cx="3703126" cy="37031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9EDE6D-6CD9-48DD-9667-58FAA7D3A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026" y="2601828"/>
            <a:ext cx="3427639" cy="3427639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31D1B55-D5ED-4EDC-8F0C-8B72AB2EAA18}"/>
              </a:ext>
            </a:extLst>
          </p:cNvPr>
          <p:cNvSpPr/>
          <p:nvPr/>
        </p:nvSpPr>
        <p:spPr>
          <a:xfrm>
            <a:off x="481496" y="256505"/>
            <a:ext cx="7462367" cy="832025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25" name="2 шу">
            <a:extLst>
              <a:ext uri="{FF2B5EF4-FFF2-40B4-BE49-F238E27FC236}">
                <a16:creationId xmlns:a16="http://schemas.microsoft.com/office/drawing/2014/main" id="{20FAC997-6312-4954-A337-400870AFF2A9}"/>
              </a:ext>
            </a:extLst>
          </p:cNvPr>
          <p:cNvSpPr txBox="1"/>
          <p:nvPr/>
        </p:nvSpPr>
        <p:spPr>
          <a:xfrm>
            <a:off x="1072226" y="418232"/>
            <a:ext cx="6447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Ушу-ушу-ушу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чаклунку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прогнати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мушу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 ша">
            <a:extLst>
              <a:ext uri="{FF2B5EF4-FFF2-40B4-BE49-F238E27FC236}">
                <a16:creationId xmlns:a16="http://schemas.microsoft.com/office/drawing/2014/main" id="{6A25B0E9-856A-4541-9DF2-6FB8D451E7F1}"/>
              </a:ext>
            </a:extLst>
          </p:cNvPr>
          <p:cNvSpPr txBox="1"/>
          <p:nvPr/>
        </p:nvSpPr>
        <p:spPr>
          <a:xfrm>
            <a:off x="1385167" y="429471"/>
            <a:ext cx="755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Ша-ша-ша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принцесу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рятує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Кеша</a:t>
            </a:r>
          </a:p>
        </p:txBody>
      </p:sp>
      <p:sp>
        <p:nvSpPr>
          <p:cNvPr id="29" name="3 шна">
            <a:extLst>
              <a:ext uri="{FF2B5EF4-FFF2-40B4-BE49-F238E27FC236}">
                <a16:creationId xmlns:a16="http://schemas.microsoft.com/office/drawing/2014/main" id="{AB6319A5-D041-4C99-AB8D-2F10C2D8EE69}"/>
              </a:ext>
            </a:extLst>
          </p:cNvPr>
          <p:cNvSpPr txBox="1"/>
          <p:nvPr/>
        </p:nvSpPr>
        <p:spPr>
          <a:xfrm>
            <a:off x="1451481" y="434534"/>
            <a:ext cx="726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Шна-шна-шна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чаклунка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нестрашна</a:t>
            </a:r>
          </a:p>
        </p:txBody>
      </p:sp>
      <p:sp>
        <p:nvSpPr>
          <p:cNvPr id="31" name="5 ши">
            <a:extLst>
              <a:ext uri="{FF2B5EF4-FFF2-40B4-BE49-F238E27FC236}">
                <a16:creationId xmlns:a16="http://schemas.microsoft.com/office/drawing/2014/main" id="{901A4399-C806-4174-AE7F-1B1EE4C60F00}"/>
              </a:ext>
            </a:extLst>
          </p:cNvPr>
          <p:cNvSpPr txBox="1"/>
          <p:nvPr/>
        </p:nvSpPr>
        <p:spPr>
          <a:xfrm>
            <a:off x="1799500" y="422299"/>
            <a:ext cx="558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Ші-ші-ші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посміялись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душі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4 ше">
            <a:extLst>
              <a:ext uri="{FF2B5EF4-FFF2-40B4-BE49-F238E27FC236}">
                <a16:creationId xmlns:a16="http://schemas.microsoft.com/office/drawing/2014/main" id="{9FBDB77C-AD0E-4797-B566-4756DDDE8BCE}"/>
              </a:ext>
            </a:extLst>
          </p:cNvPr>
          <p:cNvSpPr txBox="1"/>
          <p:nvPr/>
        </p:nvSpPr>
        <p:spPr>
          <a:xfrm>
            <a:off x="1841373" y="429470"/>
            <a:ext cx="606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Шті-шті-шті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чаклунка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башті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0F913-4E1D-48FD-992E-A295ED702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46342">
            <a:off x="1418839" y="2009072"/>
            <a:ext cx="2455309" cy="24553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D7EC20-6F4A-4AC2-AAC7-2654F1D7C56A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0" y="95485"/>
            <a:ext cx="5153334" cy="515333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7E4116F-F980-4CE8-AB32-15D8770FE9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8804" y="1048630"/>
            <a:ext cx="1929354" cy="1979639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5518" y="3428337"/>
            <a:ext cx="30194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C -0.00703 -0.01666 -0.01627 -0.02986 -0.01888 -0.04282 C -0.02109 -0.0574 -0.02083 -0.0706 -0.02031 -0.08611 C -0.02005 -0.09953 -0.01523 -0.10995 -0.01028 -0.11967 C -0.00585 -0.12777 0.00014 -0.13703 0.01042 -0.14143 C 0.01967 -0.14652 0.03295 -0.14652 0.04714 -0.14352 C 0.06029 -0.14097 0.07514 -0.13565 0.08972 -0.12777 C 0.10417 -0.1199 0.11823 -0.11065 0.13073 -0.09977 C 0.14441 -0.08796 0.15612 -0.07361 0.16498 -0.05833 C 0.17422 -0.04537 0.18165 -0.0294 0.18412 -0.01597 C 0.1879 -0.00231 0.18724 0.0125 0.18503 0.02223 C 0.18373 0.03496 0.17995 0.04607 0.17162 0.05348 C 0.16381 0.05996 0.15144 0.06042 0.13646 0.05463 C 0.12214 0.04676 0.1086 0.03334 0.10066 0.02084 C 0.09415 0.00787 0.09037 -0.00648 0.09232 -0.02037 C 0.0948 -0.0324 0.09818 -0.04352 0.10625 -0.04907 C 0.11433 -0.05486 0.11368 -0.0574 0.13972 -0.05324 C 0.16368 -0.05254 0.18412 -0.03449 0.19727 -0.02731 C 0.21016 -0.01852 0.2198 -0.00787 0.23217 0.00533 C 0.24493 0.02107 0.25495 0.03681 0.26146 0.04977 C 0.26797 0.0632 0.26941 0.0757 0.27084 0.09445 C 0.27097 0.11273 0.26941 0.1206 0.2668 0.13241 C 0.26433 0.14375 0.26172 0.15579 0.25964 0.16574 " pathEditMode="relative" rAng="1260000" ptsTypes="AAAAAAAAAAAAAAAAAAA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17175 -0.025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2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1458 L 0.06172 -0.09074 C 0.07513 -0.10764 0.09505 -0.11689 0.11602 -0.11689 C 0.13998 -0.11689 0.15899 -0.10787 0.17214 -0.09074 L 0.23646 -0.01458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1927 0.0247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7" grpId="0"/>
      <p:bldP spid="27" grpId="1"/>
      <p:bldP spid="29" grpId="0"/>
      <p:bldP spid="29" grpId="1"/>
      <p:bldP spid="31" grpId="0"/>
      <p:bldP spid="31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19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2024-08-24T20:31:12Z</dcterms:created>
  <dcterms:modified xsi:type="dcterms:W3CDTF">2024-11-17T14:50:03Z</dcterms:modified>
</cp:coreProperties>
</file>