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D84F9-1262-4499-9C1F-6A1ECCC68444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3AD1E-E6AF-4BA4-AEAC-E4185A72B9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7" y="0"/>
            <a:ext cx="12202677" cy="6858000"/>
          </a:xfrm>
          <a:prstGeom prst="rect">
            <a:avLst/>
          </a:prstGeom>
        </p:spPr>
      </p:pic>
      <p:sp>
        <p:nvSpPr>
          <p:cNvPr id="4" name="Блок-схема: узел 3"/>
          <p:cNvSpPr/>
          <p:nvPr/>
        </p:nvSpPr>
        <p:spPr>
          <a:xfrm>
            <a:off x="2969096" y="1625594"/>
            <a:ext cx="5319774" cy="4978342"/>
          </a:xfrm>
          <a:prstGeom prst="flowChartConnector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1" b="98304" l="2289" r="89980">
                        <a14:foregroundMark x1="20905" y1="46729" x2="10554" y2="54321"/>
                        <a14:foregroundMark x1="10554" y1="54321" x2="7859" y2="64822"/>
                        <a14:foregroundMark x1="7859" y1="64822" x2="8266" y2="82027"/>
                        <a14:foregroundMark x1="11673" y1="91721" x2="27670" y2="93174"/>
                        <a14:foregroundMark x1="27670" y1="93174" x2="53637" y2="89822"/>
                        <a14:foregroundMark x1="53637" y1="89822" x2="53993" y2="89822"/>
                        <a14:foregroundMark x1="35758" y1="93861" x2="35758" y2="94830"/>
                        <a14:foregroundMark x1="37869" y1="96284" x2="37869" y2="96284"/>
                        <a14:foregroundMark x1="27009" y1="98304" x2="27009" y2="98304"/>
                        <a14:foregroundMark x1="4374" y1="75162" x2="4374" y2="75162"/>
                        <a14:foregroundMark x1="32604" y1="5775" x2="32604" y2="5775"/>
                        <a14:foregroundMark x1="31078" y1="2141" x2="31078" y2="2141"/>
                        <a14:foregroundMark x1="2289" y1="72254" x2="2289" y2="72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54"/>
          <a:stretch>
            <a:fillRect/>
          </a:stretch>
        </p:blipFill>
        <p:spPr>
          <a:xfrm>
            <a:off x="4615659" y="3103155"/>
            <a:ext cx="2559279" cy="2364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18" y="1406429"/>
            <a:ext cx="5587352" cy="55873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69" y="2389080"/>
            <a:ext cx="3622050" cy="3622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19" y="1406430"/>
            <a:ext cx="5587351" cy="5587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63" y="2557248"/>
            <a:ext cx="3447619" cy="3285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20" y="1390121"/>
            <a:ext cx="5587350" cy="5587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38" y="2776497"/>
            <a:ext cx="3208511" cy="2800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4133" y="1390120"/>
            <a:ext cx="5590517" cy="55905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47" y="2880098"/>
            <a:ext cx="3022600" cy="3022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8037" y="1406428"/>
            <a:ext cx="5596613" cy="55905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65" y="2474491"/>
            <a:ext cx="3622050" cy="36220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74132" y="1422735"/>
            <a:ext cx="5602710" cy="55905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77" y="2621284"/>
            <a:ext cx="3193418" cy="31934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83717" y="1419568"/>
            <a:ext cx="5608806" cy="55905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95" y="2773795"/>
            <a:ext cx="3022601" cy="30226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74131" y="1409595"/>
            <a:ext cx="5608806" cy="55905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31" y="2614953"/>
            <a:ext cx="3284001" cy="328400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80167" y="1392175"/>
            <a:ext cx="5614903" cy="55905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09" y="2620655"/>
            <a:ext cx="3296193" cy="32961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7808" y="1388930"/>
            <a:ext cx="5614903" cy="55905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17" y="2589022"/>
            <a:ext cx="3284002" cy="328400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4255" y="1406427"/>
            <a:ext cx="5614903" cy="55905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97" y="2303669"/>
            <a:ext cx="3502891" cy="350289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80166" y="1388851"/>
            <a:ext cx="5614903" cy="5590517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2B3818E-6340-28AD-2F67-ED5724BA125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570" y="2463402"/>
            <a:ext cx="3571348" cy="357134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00141" y="1381563"/>
            <a:ext cx="5614903" cy="5590517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76285" y="2474595"/>
            <a:ext cx="3419475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2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4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6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8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0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2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4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2024-05-06T09:08:00Z</dcterms:created>
  <dcterms:modified xsi:type="dcterms:W3CDTF">2024-11-13T09:27:08Z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55EE623E8CD94AE3B3B541DB8BC93E1B_12</vt:lpwstr>
  </property>
  <property fmtid="{D5CDD505-2E9C-101B-9397-08002B2CF9AE}" pid="3" name="KSOProductBuildVer">
    <vt:lpwstr>1033-12.2.0.17119</vt:lpwstr>
  </property>
</Properties>
</file>