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99CC"/>
    <a:srgbClr val="FF6699"/>
    <a:srgbClr val="FF33CC"/>
    <a:srgbClr val="FF66CC"/>
    <a:srgbClr val="FFCCFF"/>
    <a:srgbClr val="FF99FF"/>
    <a:srgbClr val="EB79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59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18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4D413C-AE58-466E-9864-C6B81268CB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F55F77-94B5-486E-A25D-5EE1B430B2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FF6F7D-7E63-4E49-B064-E0CAACDF3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474B-47AB-4692-8792-324406736835}" type="datetimeFigureOut">
              <a:rPr lang="ru-UA" smtClean="0"/>
              <a:t>06.12.2024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2F12CE-2911-45DA-8840-ACE012254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36DEBE-B2E7-425E-9678-AFD53D011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CDD5-951B-42C3-976B-B7A5224D8C9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45248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BA1B7F-563B-453B-B412-7E87A117F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E9D59EA-0E07-45C8-8765-5FDDCCD50E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E7DD7E-6096-4873-8384-E7043142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474B-47AB-4692-8792-324406736835}" type="datetimeFigureOut">
              <a:rPr lang="ru-UA" smtClean="0"/>
              <a:t>06.12.2024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6F0FD5-2513-4095-BA47-C9F712FE9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4D108E-D403-474C-98D7-053AD3CF7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CDD5-951B-42C3-976B-B7A5224D8C9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1398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6CB4957-0F78-4CB1-90C0-199A1D1A32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B662830-26C6-4F30-A54D-E9E02BF036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A85AD1-B3D6-4EAD-945D-904B54053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474B-47AB-4692-8792-324406736835}" type="datetimeFigureOut">
              <a:rPr lang="ru-UA" smtClean="0"/>
              <a:t>06.12.2024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DEBC65-6C82-4037-A085-A2FAD15F4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C5AD14-CFC1-48F6-98F2-662375E42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CDD5-951B-42C3-976B-B7A5224D8C9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41723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F830D7-FBF7-4920-AD0D-5F9125E97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7EA3A0-AD81-42AF-B1CD-7D5D622F8E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68A700-0C63-4B3B-9096-DAD8C273D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474B-47AB-4692-8792-324406736835}" type="datetimeFigureOut">
              <a:rPr lang="ru-UA" smtClean="0"/>
              <a:t>06.12.2024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6CCCBD-8915-4602-B3CB-CA797FB71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797610-9E24-44DC-B6CD-6328E6F32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CDD5-951B-42C3-976B-B7A5224D8C9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22087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C527C3-154B-45F2-BD72-1DB1E2FE9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B6E82B7-0F27-4D69-8166-274C7CAB9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1B9DFB-3106-4083-A2B7-09DEE5ACB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474B-47AB-4692-8792-324406736835}" type="datetimeFigureOut">
              <a:rPr lang="ru-UA" smtClean="0"/>
              <a:t>06.12.2024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703D74-770A-4D03-BCD8-0313F7D37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8A3849-C85E-4F5B-AACC-CE30A35D3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CDD5-951B-42C3-976B-B7A5224D8C9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09863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6CADF6-96B4-4FA1-BB0A-2992F09D9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F21321-EB63-4E02-B112-4510E651D1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5274FBB-7CBF-45EB-8DA4-7C03DF1BF1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4F7BE8-E1ED-4B88-9B6A-C92AE187B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474B-47AB-4692-8792-324406736835}" type="datetimeFigureOut">
              <a:rPr lang="ru-UA" smtClean="0"/>
              <a:t>06.12.2024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4CD86-CEBD-4531-A9DE-0D7E027FF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A38537B-7723-4EE5-AF9F-60EE75727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CDD5-951B-42C3-976B-B7A5224D8C9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91717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2B38DC-EDF8-465A-8C92-398180910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05218AA-996F-4FB6-9F2D-12578F7DB0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9B25437-A66D-413A-AE0F-D42F71921E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45B0B28-14A9-494E-B293-E8F862F582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D60B0F7-3C12-40A4-A9D4-B6A4C54FEC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D83206B-6783-4D1F-A805-52A294ACA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474B-47AB-4692-8792-324406736835}" type="datetimeFigureOut">
              <a:rPr lang="ru-UA" smtClean="0"/>
              <a:t>06.12.2024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D9A567B-3705-41BE-801D-448FAE495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7889B9E-40E6-4F5E-9112-E3B84712C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CDD5-951B-42C3-976B-B7A5224D8C9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40322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0791AF-305D-425A-8B34-D75A02990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B487253-E006-4625-95B7-7379C7AD0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474B-47AB-4692-8792-324406736835}" type="datetimeFigureOut">
              <a:rPr lang="ru-UA" smtClean="0"/>
              <a:t>06.12.2024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A599F59-59A8-44B1-9CA5-3064FA992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CB93577-6645-4E0B-9C9C-1546CA65C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CDD5-951B-42C3-976B-B7A5224D8C9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98543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E09F00E-6170-4582-A435-577D55F35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474B-47AB-4692-8792-324406736835}" type="datetimeFigureOut">
              <a:rPr lang="ru-UA" smtClean="0"/>
              <a:t>06.12.2024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721194C-00F6-4B8D-A28A-13FA5E611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4557D3D-EC44-439A-A8AB-19DCB24F4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CDD5-951B-42C3-976B-B7A5224D8C9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75319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9CC5CF-4E94-46A1-95B7-F9C87313D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683344-013C-4B72-8A3C-D8CAD34BA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3B905C4-9B60-4FDF-8C48-B76B533E72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C54B57-4BB9-4BD8-90E4-6ECEE9645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474B-47AB-4692-8792-324406736835}" type="datetimeFigureOut">
              <a:rPr lang="ru-UA" smtClean="0"/>
              <a:t>06.12.2024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4F58E85-34DA-43A7-ADD6-8FACE796B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B3D2073-61D2-4E50-98F1-DA35E07B5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CDD5-951B-42C3-976B-B7A5224D8C9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79304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EF1A59-D729-4C78-82B1-535D8D3C3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253AF7F-AC02-44D4-9BE4-EBFDA5FB21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92B0B60-1E67-4F03-9CF0-A2E424F7C0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5E5FA48-D632-4B33-BDB1-AA6FD8250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474B-47AB-4692-8792-324406736835}" type="datetimeFigureOut">
              <a:rPr lang="ru-UA" smtClean="0"/>
              <a:t>06.12.2024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0F08593-9F78-44BF-9C6D-1CF06641B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8A66317-CF38-4C2A-A24C-97FFA7701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CDD5-951B-42C3-976B-B7A5224D8C9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810925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8F41CC-FA0A-49D7-8993-F9B088141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5E943F-44EC-486F-ACBE-BCF97D941B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F0D677-2338-4823-97FE-0CEDCBC9A0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4474B-47AB-4692-8792-324406736835}" type="datetimeFigureOut">
              <a:rPr lang="ru-UA" smtClean="0"/>
              <a:t>06.12.2024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EA8872-E7D1-413D-9853-BA90604B7F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BF5B0D-8B63-4968-BDB9-ECF88949DD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ACDD5-951B-42C3-976B-B7A5224D8C9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55793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75EF651-C349-42BC-87B2-DF50D5E8D6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BFDE14F5-8915-4A24-92B1-05F049E100DB}"/>
              </a:ext>
            </a:extLst>
          </p:cNvPr>
          <p:cNvSpPr/>
          <p:nvPr/>
        </p:nvSpPr>
        <p:spPr>
          <a:xfrm>
            <a:off x="801511" y="564444"/>
            <a:ext cx="7913511" cy="5768623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" name="розовыйОвал 6">
            <a:extLst>
              <a:ext uri="{FF2B5EF4-FFF2-40B4-BE49-F238E27FC236}">
                <a16:creationId xmlns:a16="http://schemas.microsoft.com/office/drawing/2014/main" id="{D97F9FDB-6D16-410B-8978-17CDF8978722}"/>
              </a:ext>
            </a:extLst>
          </p:cNvPr>
          <p:cNvSpPr/>
          <p:nvPr/>
        </p:nvSpPr>
        <p:spPr>
          <a:xfrm>
            <a:off x="1237546" y="903112"/>
            <a:ext cx="1196622" cy="1230488"/>
          </a:xfrm>
          <a:prstGeom prst="ellipse">
            <a:avLst/>
          </a:prstGeom>
          <a:solidFill>
            <a:srgbClr val="FF99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черыйОвал 7">
            <a:extLst>
              <a:ext uri="{FF2B5EF4-FFF2-40B4-BE49-F238E27FC236}">
                <a16:creationId xmlns:a16="http://schemas.microsoft.com/office/drawing/2014/main" id="{25583DFA-BA7D-4506-BD39-074459C53C5B}"/>
              </a:ext>
            </a:extLst>
          </p:cNvPr>
          <p:cNvSpPr/>
          <p:nvPr/>
        </p:nvSpPr>
        <p:spPr>
          <a:xfrm>
            <a:off x="2689579" y="903112"/>
            <a:ext cx="1196622" cy="1230488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оранжевыйОвал 8">
            <a:extLst>
              <a:ext uri="{FF2B5EF4-FFF2-40B4-BE49-F238E27FC236}">
                <a16:creationId xmlns:a16="http://schemas.microsoft.com/office/drawing/2014/main" id="{5064974B-BE52-48C4-B16E-13FF319F931A}"/>
              </a:ext>
            </a:extLst>
          </p:cNvPr>
          <p:cNvSpPr/>
          <p:nvPr/>
        </p:nvSpPr>
        <p:spPr>
          <a:xfrm>
            <a:off x="4141612" y="903112"/>
            <a:ext cx="1196622" cy="1230488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красныйОвал 9">
            <a:extLst>
              <a:ext uri="{FF2B5EF4-FFF2-40B4-BE49-F238E27FC236}">
                <a16:creationId xmlns:a16="http://schemas.microsoft.com/office/drawing/2014/main" id="{3592EB79-43BC-4130-8834-DED9B1E609F6}"/>
              </a:ext>
            </a:extLst>
          </p:cNvPr>
          <p:cNvSpPr/>
          <p:nvPr/>
        </p:nvSpPr>
        <p:spPr>
          <a:xfrm>
            <a:off x="5593645" y="903112"/>
            <a:ext cx="1196622" cy="123048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серыйОвал 10">
            <a:extLst>
              <a:ext uri="{FF2B5EF4-FFF2-40B4-BE49-F238E27FC236}">
                <a16:creationId xmlns:a16="http://schemas.microsoft.com/office/drawing/2014/main" id="{2B57ACFA-E9E0-4690-98B5-C3D1081AA967}"/>
              </a:ext>
            </a:extLst>
          </p:cNvPr>
          <p:cNvSpPr/>
          <p:nvPr/>
        </p:nvSpPr>
        <p:spPr>
          <a:xfrm>
            <a:off x="7045678" y="903112"/>
            <a:ext cx="1196622" cy="123048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965D327-C89D-4F9D-8F29-84D1978B55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7708" y="2391153"/>
            <a:ext cx="1755800" cy="264782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8094EEC-1C23-489E-80B5-0C09FE6E02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1138" y="3360930"/>
            <a:ext cx="1942393" cy="283940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A78BA05-4DCA-48C6-B541-D86F3530DA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735" y="2508674"/>
            <a:ext cx="2151649" cy="272457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53F45C9-AB87-456E-A2B9-72E77B7373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86059" y="3287830"/>
            <a:ext cx="2452175" cy="298560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3BEEEB9-8E92-401D-BD7E-4B29624DAF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0408" y="3166036"/>
            <a:ext cx="3127519" cy="312751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C808BB6-3D0D-4D3D-9326-DA426C6D04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87890" y="2336138"/>
            <a:ext cx="2475191" cy="222523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07BF653-CF03-435D-88BE-6AF748D2805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78535" y="3111346"/>
            <a:ext cx="3127519" cy="312751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CE41E1D-80E7-4A07-974B-62EFE2E7C4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9527" y="1955723"/>
            <a:ext cx="3188696" cy="318420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39FBCBB-64CE-4D10-A637-ABA309FB21A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38234" y="3041088"/>
            <a:ext cx="3330728" cy="294232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FD90A65-4CEB-4543-8525-948BEC42D46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6911" y="3134168"/>
            <a:ext cx="3214513" cy="3214513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411B17B-A78E-4EF6-B9D4-D26D88F84F3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0939" y="3448755"/>
            <a:ext cx="2924548" cy="292454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F3D6C01-E5CD-41D5-A4CB-710C75A4783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078265" y="2279260"/>
            <a:ext cx="2259969" cy="2259969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BCE9A5A-99D6-4437-BE5C-1637CD1192F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889411" y="4011030"/>
            <a:ext cx="2432885" cy="2458813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571F44E-B323-4D43-BA92-D55AD7520F44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23696" r="9684"/>
          <a:stretch/>
        </p:blipFill>
        <p:spPr>
          <a:xfrm>
            <a:off x="6145586" y="2190612"/>
            <a:ext cx="2519958" cy="3782558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EB89450-36FB-4F62-AEAB-8382E662C49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824994" y="2472268"/>
            <a:ext cx="1371483" cy="228841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9A0134C-02C7-49A4-80D0-9D794DC3677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209629" y="2793612"/>
            <a:ext cx="3161276" cy="3161276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691DE68-55D1-43FB-BF88-D7D5DFC9F42C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8351" t="16140" r="9509" b="5587"/>
          <a:stretch/>
        </p:blipFill>
        <p:spPr>
          <a:xfrm>
            <a:off x="1005651" y="3557626"/>
            <a:ext cx="2942528" cy="2355725"/>
          </a:xfrm>
          <a:prstGeom prst="rect">
            <a:avLst/>
          </a:prstGeom>
        </p:spPr>
      </p:pic>
      <p:pic>
        <p:nvPicPr>
          <p:cNvPr id="31" name="подарок Рисунок 21">
            <a:extLst>
              <a:ext uri="{FF2B5EF4-FFF2-40B4-BE49-F238E27FC236}">
                <a16:creationId xmlns:a16="http://schemas.microsoft.com/office/drawing/2014/main" id="{BA1B34C9-8E6F-423D-BD06-3944929D23A0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1201773" y="853998"/>
            <a:ext cx="893403" cy="96638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B92C8014-C98E-422F-8B2B-FE4D84659F8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52274" y="1463344"/>
            <a:ext cx="5112402" cy="5237094"/>
          </a:xfrm>
          <a:prstGeom prst="rect">
            <a:avLst/>
          </a:prstGeom>
        </p:spPr>
      </p:pic>
      <p:pic>
        <p:nvPicPr>
          <p:cNvPr id="168" name="Picture 167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724450" y="3166036"/>
            <a:ext cx="3476625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84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12</cp:revision>
  <dcterms:created xsi:type="dcterms:W3CDTF">2024-08-26T18:53:19Z</dcterms:created>
  <dcterms:modified xsi:type="dcterms:W3CDTF">2024-12-06T13:42:05Z</dcterms:modified>
</cp:coreProperties>
</file>