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734" y="3165498"/>
            <a:ext cx="3533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4562B-7611-43CF-A2C4-08F24F1F4024}"/>
</file>

<file path=customXml/itemProps2.xml><?xml version="1.0" encoding="utf-8"?>
<ds:datastoreItem xmlns:ds="http://schemas.openxmlformats.org/officeDocument/2006/customXml" ds:itemID="{3BE49E70-AD4C-44C2-9C17-D2694FCF0749}"/>
</file>

<file path=customXml/itemProps3.xml><?xml version="1.0" encoding="utf-8"?>
<ds:datastoreItem xmlns:ds="http://schemas.openxmlformats.org/officeDocument/2006/customXml" ds:itemID="{529D15D6-4BC6-4E8B-976E-D5938F47D5F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