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75EA7-651B-49E6-B2E3-F78039343E7C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0F84-4C00-42A4-9DC4-0753030F304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-6977"/>
            <a:ext cx="12192001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758722" y="867604"/>
            <a:ext cx="6036755" cy="5122791"/>
          </a:xfrm>
          <a:prstGeom prst="roundRect">
            <a:avLst/>
          </a:prstGeom>
          <a:solidFill>
            <a:schemeClr val="lt1">
              <a:alpha val="88000"/>
            </a:schemeClr>
          </a:solidFill>
          <a:effectLst>
            <a:reflection endPos="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4000"/>
                    </a14:imgEffect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83" y="1274308"/>
            <a:ext cx="268464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256" y="1255913"/>
            <a:ext cx="1984483" cy="198448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781" y="1162505"/>
            <a:ext cx="214771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16000"/>
                    </a14:imgEffect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96" y="3435977"/>
            <a:ext cx="2147715" cy="21477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024" y="3339727"/>
            <a:ext cx="2218222" cy="2218222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131" y="3395434"/>
            <a:ext cx="2236479" cy="223647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778" y="1908488"/>
            <a:ext cx="2014564" cy="132205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4477" y="1785604"/>
            <a:ext cx="1495110" cy="149511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1" name="Picture 6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81" y="1785604"/>
            <a:ext cx="1377463" cy="138111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99" y="3874012"/>
            <a:ext cx="1757901" cy="1757901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516" y="4103804"/>
            <a:ext cx="1380722" cy="137622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773" y="3847901"/>
            <a:ext cx="1904936" cy="190493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8745" y="2034540"/>
            <a:ext cx="3248025" cy="4552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10</cp:revision>
  <dcterms:created xsi:type="dcterms:W3CDTF">2024-04-27T21:20:00Z</dcterms:created>
  <dcterms:modified xsi:type="dcterms:W3CDTF">2024-10-28T09:17:56Z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93B12BB4B75E43DF9DAFAF5CF271B379_12</vt:lpwstr>
  </property>
  <property fmtid="{D5CDD505-2E9C-101B-9397-08002B2CF9AE}" pid="3" name="KSOProductBuildVer">
    <vt:lpwstr>1033-12.2.0.17153</vt:lpwstr>
  </property>
</Properties>
</file>