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75" y="275145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6BEF01-0478-41D1-98C5-98463B34CDF8}"/>
</file>

<file path=customXml/itemProps2.xml><?xml version="1.0" encoding="utf-8"?>
<ds:datastoreItem xmlns:ds="http://schemas.openxmlformats.org/officeDocument/2006/customXml" ds:itemID="{AFAEC33B-0E57-4A8B-A02B-3A078463220B}"/>
</file>

<file path=customXml/itemProps3.xml><?xml version="1.0" encoding="utf-8"?>
<ds:datastoreItem xmlns:ds="http://schemas.openxmlformats.org/officeDocument/2006/customXml" ds:itemID="{FC4E39F6-5C82-45CC-AB93-A94235190C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2024-04-26T14:30:00Z</dcterms:created>
  <dcterms:modified xsi:type="dcterms:W3CDTF">2024-12-19T11:23:54Z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