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70" d="100"/>
          <a:sy n="70" d="100"/>
        </p:scale>
        <p:origin x="731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21.08.2024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1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2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FD8D81-C693-45F4-B911-48D1BB242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9064"/>
          <a:stretch/>
        </p:blipFill>
        <p:spPr>
          <a:xfrm flipH="1">
            <a:off x="7779255" y="1584345"/>
            <a:ext cx="3906064" cy="34982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F31239D-7DBF-493C-810B-1D3FBF0EE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DDB70F-6177-4C2C-93C5-61969F042C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17005"/>
            <a:ext cx="1778006" cy="1778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88325" y="575232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192282" y="473887"/>
            <a:ext cx="1843571" cy="18435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88401F4-23EA-4A59-8E7C-D392AF9C1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23" y="528403"/>
            <a:ext cx="1874284" cy="18742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83" y="28281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53723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912" y="271214"/>
            <a:ext cx="2152999" cy="2152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0AE105-5F6D-4488-B0BE-BF264717C5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1368" b="83207" l="16056" r="85102">
                        <a14:foregroundMark x1="64355" y1="41895" x2="66504" y2="41309"/>
                        <a14:foregroundMark x1="52344" y1="40039" x2="48633" y2="40039"/>
                        <a14:foregroundMark x1="24219" y1="37500" x2="24219" y2="37500"/>
                        <a14:foregroundMark x1="24609" y1="36035" x2="24414" y2="33691"/>
                        <a14:foregroundMark x1="31738" y1="48438" x2="31738" y2="48438"/>
                        <a14:backgroundMark x1="39160" y1="34766" x2="40820" y2="33691"/>
                        <a14:backgroundMark x1="52344" y1="36914" x2="57813" y2="35352"/>
                        <a14:backgroundMark x1="56152" y1="36621" x2="62305" y2="37305"/>
                        <a14:backgroundMark x1="58691" y1="39355" x2="66016" y2="38770"/>
                        <a14:backgroundMark x1="64355" y1="38379" x2="72754" y2="36230"/>
                        <a14:backgroundMark x1="67285" y1="39355" x2="76758" y2="39355"/>
                        <a14:backgroundMark x1="69238" y1="37891" x2="80566" y2="36035"/>
                        <a14:backgroundMark x1="75977" y1="38574" x2="38281" y2="34766"/>
                        <a14:backgroundMark x1="53223" y1="36426" x2="46875" y2="36914"/>
                        <a14:backgroundMark x1="52637" y1="36035" x2="47363" y2="31641"/>
                        <a14:backgroundMark x1="45410" y1="32617" x2="51758" y2="29297"/>
                        <a14:backgroundMark x1="41602" y1="34570" x2="34473" y2="34180"/>
                        <a14:backgroundMark x1="37891" y1="32617" x2="29883" y2="33496"/>
                        <a14:backgroundMark x1="32129" y1="33496" x2="26074" y2="29883"/>
                        <a14:backgroundMark x1="69629" y1="49121" x2="69238" y2="45508"/>
                        <a14:backgroundMark x1="64844" y1="49121" x2="64844" y2="47559"/>
                        <a14:backgroundMark x1="59082" y1="50781" x2="59766" y2="46777"/>
                        <a14:backgroundMark x1="54883" y1="51367" x2="54883" y2="46777"/>
                        <a14:backgroundMark x1="49609" y1="49707" x2="49609" y2="45508"/>
                        <a14:backgroundMark x1="42871" y1="50781" x2="43164" y2="45508"/>
                        <a14:backgroundMark x1="37891" y1="50293" x2="37891" y2="45313"/>
                        <a14:backgroundMark x1="33849" y1="48438" x2="32617" y2="42773"/>
                        <a14:backgroundMark x1="34082" y1="49512" x2="33849" y2="48438"/>
                        <a14:backgroundMark x1="38086" y1="41699" x2="38086" y2="41699"/>
                        <a14:backgroundMark x1="27148" y1="41504" x2="28418" y2="45313"/>
                        <a14:backgroundMark x1="65820" y1="51855" x2="66309" y2="47852"/>
                        <a14:backgroundMark x1="64160" y1="57031" x2="65234" y2="57031"/>
                        <a14:backgroundMark x1="58887" y1="57715" x2="59570" y2="57031"/>
                        <a14:backgroundMark x1="53027" y1="57520" x2="54102" y2="57324"/>
                        <a14:backgroundMark x1="49219" y1="58105" x2="49414" y2="57520"/>
                        <a14:backgroundMark x1="44336" y1="58594" x2="44336" y2="57910"/>
                        <a14:backgroundMark x1="40820" y1="59375" x2="39551" y2="57910"/>
                        <a14:backgroundMark x1="34473" y1="57910" x2="34473" y2="56836"/>
                        <a14:backgroundMark x1="30273" y1="50977" x2="29883" y2="50098"/>
                        <a14:backgroundMark x1="35938" y1="61328" x2="35938" y2="58301"/>
                        <a14:backgroundMark x1="31543" y1="55371" x2="31543" y2="55371"/>
                        <a14:backgroundMark x1="29395" y1="24902" x2="34082" y2="25098"/>
                        <a14:backgroundMark x1="28613" y1="25488" x2="39355" y2="2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3638" r="6267" b="14201"/>
          <a:stretch/>
        </p:blipFill>
        <p:spPr>
          <a:xfrm flipH="1">
            <a:off x="7785141" y="1614572"/>
            <a:ext cx="3906064" cy="3265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6" y="21548"/>
            <a:ext cx="2887994" cy="2887994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71528" y="3391046"/>
            <a:ext cx="25908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526 0.240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3155 0.224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28308 0.3768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8516 0.226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21654 0.3726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9179 0.2407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307 0.390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9011 0.25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129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2024-08-20T22:30:53Z</dcterms:created>
  <dcterms:modified xsi:type="dcterms:W3CDTF">2024-08-21T20:55:09Z</dcterms:modified>
</cp:coreProperties>
</file>