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8175" y="184826"/>
            <a:ext cx="5943600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664" y="671911"/>
            <a:ext cx="694854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Петушок нашел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мешке лежал горшок.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горшке горошек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немножко крошек.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Петя, Петя, петушок,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тебе пшена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воды немножко,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Подойди к окошку.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89" y="269999"/>
            <a:ext cx="1567728" cy="15677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6" y="114301"/>
            <a:ext cx="1381251" cy="13812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1853152" y="1119354"/>
            <a:ext cx="1436747" cy="14367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8" y="1344858"/>
            <a:ext cx="1243953" cy="12439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8" y="2256202"/>
            <a:ext cx="1105389" cy="110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горох, производить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720">
            <a:off x="3459235" y="1909620"/>
            <a:ext cx="1218087" cy="12180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r="2756"/>
          <a:stretch>
            <a:fillRect/>
          </a:stretch>
        </p:blipFill>
        <p:spPr>
          <a:xfrm rot="20326664">
            <a:off x="3354467" y="2908334"/>
            <a:ext cx="1313281" cy="8362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376" y="3546541"/>
            <a:ext cx="1193374" cy="119337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орской слизня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4149412"/>
            <a:ext cx="1105389" cy="110538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4203919" y="4273266"/>
            <a:ext cx="1080506" cy="10805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окн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1" y="5726220"/>
            <a:ext cx="1105390" cy="110539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8" y="4897996"/>
            <a:ext cx="1105389" cy="1105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9" y="671911"/>
            <a:ext cx="5580262" cy="5775103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13015" y="2699385"/>
            <a:ext cx="373379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2024-05-03T09:09:00Z</dcterms:created>
  <dcterms:modified xsi:type="dcterms:W3CDTF">2024-07-05T16:51:56Z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