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3241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D683A-050A-4D45-8C21-AD02AAEEE370}"/>
</file>

<file path=customXml/itemProps2.xml><?xml version="1.0" encoding="utf-8"?>
<ds:datastoreItem xmlns:ds="http://schemas.openxmlformats.org/officeDocument/2006/customXml" ds:itemID="{7C4DA5D0-20D6-4F88-B9F6-DB4A15792978}"/>
</file>

<file path=customXml/itemProps3.xml><?xml version="1.0" encoding="utf-8"?>
<ds:datastoreItem xmlns:ds="http://schemas.openxmlformats.org/officeDocument/2006/customXml" ds:itemID="{4585B345-7148-482A-A8C7-16229B838B5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