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5831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5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51375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04825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7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837113"/>
            <a:ext cx="22733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635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23850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9530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69875"/>
            <a:ext cx="22733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95" y="237342"/>
            <a:ext cx="6256337" cy="6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19426" y="-52668"/>
            <a:ext cx="812262" cy="753035"/>
          </a:xfrm>
          <a:prstGeom prst="rect">
            <a:avLst/>
          </a:prstGeom>
        </p:spPr>
      </p:pic>
      <p:pic>
        <p:nvPicPr>
          <p:cNvPr id="6153" name="Picture 615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1905" y="2945130"/>
            <a:ext cx="31623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8125 0.6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5 0.64445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17031 0.663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156 0.66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27BA71-0839-4045-8D92-190432994DBB}"/>
</file>

<file path=customXml/itemProps2.xml><?xml version="1.0" encoding="utf-8"?>
<ds:datastoreItem xmlns:ds="http://schemas.openxmlformats.org/officeDocument/2006/customXml" ds:itemID="{7A9A73DB-2D96-4087-8CC7-32671A5DB39E}"/>
</file>

<file path=customXml/itemProps3.xml><?xml version="1.0" encoding="utf-8"?>
<ds:datastoreItem xmlns:ds="http://schemas.openxmlformats.org/officeDocument/2006/customXml" ds:itemID="{75FAFF23-424D-424E-8CAC-72BED70B06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yanag</cp:lastModifiedBy>
  <cp:revision>3</cp:revision>
  <dcterms:created xsi:type="dcterms:W3CDTF">2024-04-21T20:34:00Z</dcterms:created>
  <dcterms:modified xsi:type="dcterms:W3CDTF">2024-07-09T21:16:42Z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BB891404E732470EBA742BDD9B30B4E2_12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