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2916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322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92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824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390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12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41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62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36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30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310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6891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0D630-2C79-4CA2-A4B6-C061A638CD85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6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небо, пейзаж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C8C9C18D-70DC-0388-3566-D8BC70B7C5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40E975-43E5-CC28-86DB-0E65892B2E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5914881"/>
            <a:ext cx="956176" cy="943119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80EFEFCB-0E0F-40D0-B587-46E036C6EE9D}"/>
              </a:ext>
            </a:extLst>
          </p:cNvPr>
          <p:cNvSpPr/>
          <p:nvPr/>
        </p:nvSpPr>
        <p:spPr>
          <a:xfrm>
            <a:off x="1175486" y="1231402"/>
            <a:ext cx="5795782" cy="4224176"/>
          </a:xfrm>
          <a:prstGeom prst="roundRect">
            <a:avLst/>
          </a:prstGeom>
          <a:solidFill>
            <a:schemeClr val="lt1">
              <a:alpha val="78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2D9E7BBF-0BFB-CA9A-5AE5-A714E2EAE43A}"/>
              </a:ext>
            </a:extLst>
          </p:cNvPr>
          <p:cNvGrpSpPr/>
          <p:nvPr/>
        </p:nvGrpSpPr>
        <p:grpSpPr>
          <a:xfrm>
            <a:off x="2820955" y="1413582"/>
            <a:ext cx="2142123" cy="3732472"/>
            <a:chOff x="6477779" y="1370410"/>
            <a:chExt cx="2142123" cy="3732472"/>
          </a:xfrm>
        </p:grpSpPr>
        <p:pic>
          <p:nvPicPr>
            <p:cNvPr id="10" name="Рисунок 9" descr="Изображение выглядит как зарисовка, крыло, перо, клюв&#10;&#10;Автоматически созданное описание">
              <a:extLst>
                <a:ext uri="{FF2B5EF4-FFF2-40B4-BE49-F238E27FC236}">
                  <a16:creationId xmlns:a16="http://schemas.microsoft.com/office/drawing/2014/main" id="{B988E554-E0E4-3B8B-D3CA-0F4ECCD2AE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477779" y="1370410"/>
              <a:ext cx="1499948" cy="1499948"/>
            </a:xfrm>
            <a:prstGeom prst="rect">
              <a:avLst/>
            </a:prstGeom>
          </p:spPr>
        </p:pic>
        <p:pic>
          <p:nvPicPr>
            <p:cNvPr id="15" name="Рисунок 14" descr="Изображение выглядит как зарисовка, Порода собаки, млекопитающее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75C65D19-EA66-011B-0803-ED15236C8C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7503" y="3945606"/>
              <a:ext cx="1202399" cy="1157276"/>
            </a:xfrm>
            <a:prstGeom prst="rect">
              <a:avLst/>
            </a:prstGeom>
          </p:spPr>
        </p:pic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5BF68D02-3518-401B-EDC2-3C01D62C4CC7}"/>
              </a:ext>
            </a:extLst>
          </p:cNvPr>
          <p:cNvGrpSpPr/>
          <p:nvPr/>
        </p:nvGrpSpPr>
        <p:grpSpPr>
          <a:xfrm>
            <a:off x="2820955" y="1275568"/>
            <a:ext cx="2355483" cy="4127937"/>
            <a:chOff x="7496495" y="5147592"/>
            <a:chExt cx="2355483" cy="4127937"/>
          </a:xfrm>
        </p:grpSpPr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CCC0F8B4-8759-4BE2-AA35-34E9F9542ECA}"/>
                </a:ext>
              </a:extLst>
            </p:cNvPr>
            <p:cNvGrpSpPr/>
            <p:nvPr/>
          </p:nvGrpSpPr>
          <p:grpSpPr>
            <a:xfrm>
              <a:off x="7509451" y="5287247"/>
              <a:ext cx="2109497" cy="3988282"/>
              <a:chOff x="3544043" y="1006986"/>
              <a:chExt cx="2700730" cy="5634959"/>
            </a:xfrm>
          </p:grpSpPr>
          <p:cxnSp>
            <p:nvCxnSpPr>
              <p:cNvPr id="39" name="Прямая соединительная линия 38">
                <a:extLst>
                  <a:ext uri="{FF2B5EF4-FFF2-40B4-BE49-F238E27FC236}">
                    <a16:creationId xmlns:a16="http://schemas.microsoft.com/office/drawing/2014/main" id="{94576B9E-2BF0-13E7-C4EF-CD77832E4A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81763" y="1006986"/>
                <a:ext cx="2363010" cy="108643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>
                <a:extLst>
                  <a:ext uri="{FF2B5EF4-FFF2-40B4-BE49-F238E27FC236}">
                    <a16:creationId xmlns:a16="http://schemas.microsoft.com/office/drawing/2014/main" id="{062300A3-BB78-AA8C-35A1-936CEA3E56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00337" y="2238099"/>
                <a:ext cx="2244436" cy="118861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43" name="Рисунок 42" descr="Изображение выглядит как Порода собаки, собака, рисунок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830320C-6C46-C315-0E66-3A1A48BB6C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44043" y="3941215"/>
                <a:ext cx="2700730" cy="2700730"/>
              </a:xfrm>
              <a:prstGeom prst="rect">
                <a:avLst/>
              </a:prstGeom>
            </p:spPr>
          </p:pic>
        </p:grpSp>
        <p:pic>
          <p:nvPicPr>
            <p:cNvPr id="45" name="Рисунок 44" descr="Изображение выглядит как одежда, маска, Мас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32D265BE-1CEB-48A0-5FD1-D52AD2128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8279">
              <a:off x="8317084" y="5249192"/>
              <a:ext cx="772830" cy="772830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мультфильм, Человек-паук, Вымышленный персонаж&#10;&#10;Автоматически созданное описание">
              <a:extLst>
                <a:ext uri="{FF2B5EF4-FFF2-40B4-BE49-F238E27FC236}">
                  <a16:creationId xmlns:a16="http://schemas.microsoft.com/office/drawing/2014/main" id="{839FA0E5-0EC2-F5F5-AFF4-BAB77A986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6361">
              <a:off x="7496495" y="5147592"/>
              <a:ext cx="1009972" cy="1009972"/>
            </a:xfrm>
            <a:prstGeom prst="rect">
              <a:avLst/>
            </a:prstGeom>
          </p:spPr>
        </p:pic>
        <p:pic>
          <p:nvPicPr>
            <p:cNvPr id="53" name="Рисунок 52" descr="Изображение выглядит как мультфильм, Человек-паук, Вымышленный персонаж&#10;&#10;Автоматически созданное описание">
              <a:extLst>
                <a:ext uri="{FF2B5EF4-FFF2-40B4-BE49-F238E27FC236}">
                  <a16:creationId xmlns:a16="http://schemas.microsoft.com/office/drawing/2014/main" id="{56815EB0-73E3-4A4B-1118-52758675D54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6361">
              <a:off x="8842006" y="5206391"/>
              <a:ext cx="1009972" cy="1009972"/>
            </a:xfrm>
            <a:prstGeom prst="rect">
              <a:avLst/>
            </a:prstGeom>
          </p:spPr>
        </p:pic>
        <p:pic>
          <p:nvPicPr>
            <p:cNvPr id="56" name="Рисунок 55" descr="Изображение выглядит как одежда, маска, Мас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BB8CE912-1343-9FA7-7EF7-D566088E368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8279">
              <a:off x="7685837" y="6099983"/>
              <a:ext cx="772830" cy="772830"/>
            </a:xfrm>
            <a:prstGeom prst="rect">
              <a:avLst/>
            </a:prstGeom>
          </p:spPr>
        </p:pic>
        <p:pic>
          <p:nvPicPr>
            <p:cNvPr id="59" name="Рисунок 58" descr="Изображение выглядит как одежда, маска, Мас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65B73E06-5B62-5B68-F693-0690E86E8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8279">
              <a:off x="8976613" y="6145940"/>
              <a:ext cx="772830" cy="772830"/>
            </a:xfrm>
            <a:prstGeom prst="rect">
              <a:avLst/>
            </a:prstGeom>
          </p:spPr>
        </p:pic>
        <p:pic>
          <p:nvPicPr>
            <p:cNvPr id="62" name="Рисунок 61" descr="Изображение выглядит как мультфильм, Человек-паук, Вымышленный персонаж&#10;&#10;Автоматически созданное описание">
              <a:extLst>
                <a:ext uri="{FF2B5EF4-FFF2-40B4-BE49-F238E27FC236}">
                  <a16:creationId xmlns:a16="http://schemas.microsoft.com/office/drawing/2014/main" id="{1FF1C3A4-F0BB-BB17-7123-437CF72FB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6361">
              <a:off x="8241121" y="6040561"/>
              <a:ext cx="1009972" cy="1009972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C0FEF4EB-8D05-53C4-AF53-5E5A001D2356}"/>
              </a:ext>
            </a:extLst>
          </p:cNvPr>
          <p:cNvGrpSpPr/>
          <p:nvPr/>
        </p:nvGrpSpPr>
        <p:grpSpPr>
          <a:xfrm>
            <a:off x="2419192" y="2549353"/>
            <a:ext cx="3198261" cy="2804798"/>
            <a:chOff x="2470392" y="2901525"/>
            <a:chExt cx="3586546" cy="3237694"/>
          </a:xfrm>
        </p:grpSpPr>
        <p:pic>
          <p:nvPicPr>
            <p:cNvPr id="26" name="Рисунок 25" descr="Изображение выглядит как шина, транспорт, автокомпонент, Автомобильная ш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A9575744-37EB-D25B-2A59-3866DEBCF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079" y="3275274"/>
              <a:ext cx="2610859" cy="2610859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5223D477-0509-A6C4-171A-EC856F12D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0392" y="2901525"/>
              <a:ext cx="3237694" cy="3237694"/>
            </a:xfrm>
            <a:prstGeom prst="rect">
              <a:avLst/>
            </a:prstGeom>
          </p:spPr>
        </p:pic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89F507A5-7A4A-3359-DB95-378F776422A1}"/>
              </a:ext>
            </a:extLst>
          </p:cNvPr>
          <p:cNvGrpSpPr/>
          <p:nvPr/>
        </p:nvGrpSpPr>
        <p:grpSpPr>
          <a:xfrm>
            <a:off x="2088856" y="1335488"/>
            <a:ext cx="4155173" cy="4155173"/>
            <a:chOff x="1940826" y="7181777"/>
            <a:chExt cx="4427531" cy="4427531"/>
          </a:xfrm>
        </p:grpSpPr>
        <p:pic>
          <p:nvPicPr>
            <p:cNvPr id="77" name="Рисунок 76" descr="Изображение выглядит как снимок экрана, лестница, детская площадка&#10;&#10;Автоматически созданное описание">
              <a:extLst>
                <a:ext uri="{FF2B5EF4-FFF2-40B4-BE49-F238E27FC236}">
                  <a16:creationId xmlns:a16="http://schemas.microsoft.com/office/drawing/2014/main" id="{A8B3AC9C-7045-191C-6791-442168354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0826" y="7181777"/>
              <a:ext cx="4427531" cy="4427531"/>
            </a:xfrm>
            <a:prstGeom prst="rect">
              <a:avLst/>
            </a:prstGeom>
          </p:spPr>
        </p:pic>
        <p:pic>
          <p:nvPicPr>
            <p:cNvPr id="73" name="Рисунок 72" descr="Изображение выглядит как Порода собаки, млекопитающее, графическая вста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444B9A2-5958-BE98-6D3B-4711E99D7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9994" y="9492978"/>
              <a:ext cx="1290911" cy="1247951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054E46E1-4135-B458-8205-93F7C8B690BA}"/>
              </a:ext>
            </a:extLst>
          </p:cNvPr>
          <p:cNvGrpSpPr/>
          <p:nvPr/>
        </p:nvGrpSpPr>
        <p:grpSpPr>
          <a:xfrm>
            <a:off x="1844763" y="1571853"/>
            <a:ext cx="4279236" cy="4715791"/>
            <a:chOff x="1991094" y="1904629"/>
            <a:chExt cx="5342785" cy="5342785"/>
          </a:xfrm>
        </p:grpSpPr>
        <p:pic>
          <p:nvPicPr>
            <p:cNvPr id="12" name="Рисунок 11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17BADE7D-FD66-5966-C251-18EB090698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1094" y="1904629"/>
              <a:ext cx="5342785" cy="5342785"/>
            </a:xfrm>
            <a:prstGeom prst="rect">
              <a:avLst/>
            </a:prstGeom>
          </p:spPr>
        </p:pic>
        <p:pic>
          <p:nvPicPr>
            <p:cNvPr id="54" name="Рисунок 53" descr="Изображение выглядит как собака, мультфильм, графическая вставка,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954F45ED-781F-3DC8-B900-426187903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6526" y="2727815"/>
              <a:ext cx="1864487" cy="1864487"/>
            </a:xfrm>
            <a:prstGeom prst="rect">
              <a:avLst/>
            </a:prstGeom>
          </p:spPr>
        </p:pic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EFFAF71C-9D07-56EC-AD48-5305DDEA0426}"/>
              </a:ext>
            </a:extLst>
          </p:cNvPr>
          <p:cNvGrpSpPr/>
          <p:nvPr/>
        </p:nvGrpSpPr>
        <p:grpSpPr>
          <a:xfrm>
            <a:off x="1687544" y="1902330"/>
            <a:ext cx="4508125" cy="3951740"/>
            <a:chOff x="1163600" y="539839"/>
            <a:chExt cx="6930820" cy="6510682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78E66E0B-855B-83AB-C71C-3DCAD931A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9747" y="3177439"/>
              <a:ext cx="1934673" cy="1934673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транспорт, транспортное средство, автобус, Наземный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C1F8B948-D4CB-EB9B-7445-4485F56B1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3600" y="539839"/>
              <a:ext cx="6510682" cy="6510682"/>
            </a:xfrm>
            <a:prstGeom prst="rect">
              <a:avLst/>
            </a:prstGeom>
          </p:spPr>
        </p:pic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B4E3B801-7B8B-AB22-2DEF-F5E3F5CA0927}"/>
              </a:ext>
            </a:extLst>
          </p:cNvPr>
          <p:cNvGrpSpPr/>
          <p:nvPr/>
        </p:nvGrpSpPr>
        <p:grpSpPr>
          <a:xfrm>
            <a:off x="2469968" y="1798902"/>
            <a:ext cx="2886391" cy="3862019"/>
            <a:chOff x="3017330" y="1120236"/>
            <a:chExt cx="3912830" cy="5314301"/>
          </a:xfrm>
        </p:grpSpPr>
        <p:pic>
          <p:nvPicPr>
            <p:cNvPr id="18" name="Рисунок 17" descr="Изображение выглядит как контейнер, коробка&#10;&#10;Автоматически созданное описание">
              <a:extLst>
                <a:ext uri="{FF2B5EF4-FFF2-40B4-BE49-F238E27FC236}">
                  <a16:creationId xmlns:a16="http://schemas.microsoft.com/office/drawing/2014/main" id="{E6DD2A2B-C7E5-AB4C-0ABE-0C24C856E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17330" y="2521707"/>
              <a:ext cx="3912830" cy="3912830"/>
            </a:xfrm>
            <a:prstGeom prst="rect">
              <a:avLst/>
            </a:prstGeom>
          </p:spPr>
        </p:pic>
        <p:pic>
          <p:nvPicPr>
            <p:cNvPr id="60" name="Рисунок 59" descr="Изображение выглядит как собака, мультфильм, графическая вставка,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11589D58-EDAA-B9D9-847E-CCD4C9FBD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0716" y="1120236"/>
              <a:ext cx="2866674" cy="2866674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FF0E1391-23E8-F81C-CB11-DE9379B00C40}"/>
              </a:ext>
            </a:extLst>
          </p:cNvPr>
          <p:cNvGrpSpPr/>
          <p:nvPr/>
        </p:nvGrpSpPr>
        <p:grpSpPr>
          <a:xfrm>
            <a:off x="1594490" y="1488422"/>
            <a:ext cx="4588337" cy="4626374"/>
            <a:chOff x="1697700" y="670857"/>
            <a:chExt cx="5983379" cy="5983379"/>
          </a:xfrm>
        </p:grpSpPr>
        <p:pic>
          <p:nvPicPr>
            <p:cNvPr id="63" name="Рисунок 62" descr="Изображение выглядит как зарисовка, мультфильм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005D6E9-4F4B-AD96-F1A0-AFA8467F9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7700" y="670857"/>
              <a:ext cx="5983379" cy="5983379"/>
            </a:xfrm>
            <a:prstGeom prst="rect">
              <a:avLst/>
            </a:prstGeom>
          </p:spPr>
        </p:pic>
        <p:pic>
          <p:nvPicPr>
            <p:cNvPr id="65" name="Рисунок 64" descr="Изображение выглядит как зарисовка, Порода собаки, млекопитающее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6E626B45-F27B-0818-2EAD-B1D1EC8D4F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59008">
              <a:off x="3286079" y="966911"/>
              <a:ext cx="1487457" cy="1487457"/>
            </a:xfrm>
            <a:prstGeom prst="rect">
              <a:avLst/>
            </a:prstGeom>
          </p:spPr>
        </p:pic>
      </p:grp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6BEDDDC5-12D4-0988-5EFD-E479CAD95880}"/>
              </a:ext>
            </a:extLst>
          </p:cNvPr>
          <p:cNvGrpSpPr/>
          <p:nvPr/>
        </p:nvGrpSpPr>
        <p:grpSpPr>
          <a:xfrm>
            <a:off x="1927401" y="2131760"/>
            <a:ext cx="3870757" cy="3367154"/>
            <a:chOff x="13895492" y="80006"/>
            <a:chExt cx="3870757" cy="3367154"/>
          </a:xfrm>
        </p:grpSpPr>
        <p:pic>
          <p:nvPicPr>
            <p:cNvPr id="84" name="Рисунок 83" descr="Изображение выглядит как собака, млекопитающее, зарисов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0056970-1180-AD2B-B7EF-531D10D1F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95492" y="731836"/>
              <a:ext cx="2366409" cy="2251552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аксессуар, мешок, Багаж и сумки, сумка&#10;&#10;Автоматически созданное описание">
              <a:extLst>
                <a:ext uri="{FF2B5EF4-FFF2-40B4-BE49-F238E27FC236}">
                  <a16:creationId xmlns:a16="http://schemas.microsoft.com/office/drawing/2014/main" id="{CCC05D0E-DC96-E5D1-3C78-49E41A5E0B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99095" y="80006"/>
              <a:ext cx="3367154" cy="3367154"/>
            </a:xfrm>
            <a:prstGeom prst="rect">
              <a:avLst/>
            </a:prstGeom>
          </p:spPr>
        </p:pic>
      </p:grpSp>
      <p:pic>
        <p:nvPicPr>
          <p:cNvPr id="92" name="Рисунок 91" descr="Изображение выглядит как снеговик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5A8F921-6C47-C428-FF78-0DD22E49E822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483" y="3288394"/>
            <a:ext cx="2109497" cy="2109497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Порода собаки, млекопитающее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450DAB9-52BA-B995-93FA-668E699E1CD3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714" y="3428500"/>
            <a:ext cx="1497181" cy="1497181"/>
          </a:xfrm>
          <a:prstGeom prst="rect">
            <a:avLst/>
          </a:prstGeom>
        </p:spPr>
      </p:pic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BF0BDC01-1417-01D0-8F38-4DC8213AAC4D}"/>
              </a:ext>
            </a:extLst>
          </p:cNvPr>
          <p:cNvGrpSpPr/>
          <p:nvPr/>
        </p:nvGrpSpPr>
        <p:grpSpPr>
          <a:xfrm>
            <a:off x="1799014" y="2169256"/>
            <a:ext cx="4775535" cy="2912226"/>
            <a:chOff x="1900780" y="2041863"/>
            <a:chExt cx="6069752" cy="3893985"/>
          </a:xfrm>
        </p:grpSpPr>
        <p:pic>
          <p:nvPicPr>
            <p:cNvPr id="20" name="Рисунок 19" descr="Изображение выглядит как Красочность, снимок экрана, дизайн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4553E09-8F79-55A4-A6E2-6AE3A67D5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0780" y="2041863"/>
              <a:ext cx="6069752" cy="3310774"/>
            </a:xfrm>
            <a:prstGeom prst="rect">
              <a:avLst/>
            </a:prstGeom>
          </p:spPr>
        </p:pic>
        <p:pic>
          <p:nvPicPr>
            <p:cNvPr id="74" name="Рисунок 73" descr="Изображение выглядит как зарисовка, Порода собаки, млекопитающее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1232218A-2035-E3BD-B4C0-D9F784FD5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1285" y="3661402"/>
              <a:ext cx="2274446" cy="2274446"/>
            </a:xfrm>
            <a:prstGeom prst="rect">
              <a:avLst/>
            </a:prstGeom>
          </p:spPr>
        </p:pic>
      </p:grpSp>
      <p:pic>
        <p:nvPicPr>
          <p:cNvPr id="6" name="Рисунок 5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473CB714-C369-E929-176B-BCF38AE568E9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988" y="624394"/>
            <a:ext cx="5342785" cy="5438192"/>
          </a:xfrm>
          <a:prstGeom prst="rect">
            <a:avLst/>
          </a:prstGeom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207620" y="3048251"/>
            <a:ext cx="30575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5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3866 L 3.33333E-6 -0.03843 C 0.00065 -0.04329 0.00143 -0.04769 0.0026 -0.05162 C 0.00442 -0.05834 0.00521 -0.05903 0.00742 -0.06482 C 0.00794 -0.0669 0.00833 -0.06898 0.00911 -0.07084 C 0.01015 -0.07384 0.01146 -0.07616 0.01263 -0.07894 C 0.0138 -0.08172 0.01484 -0.08519 0.01601 -0.08797 C 0.02031 -0.09746 0.0276 -0.11042 0.03073 -0.11991 C 0.03776 -0.1419 0.03021 -0.11991 0.03945 -0.14283 C 0.04088 -0.1463 0.04166 -0.15023 0.04297 -0.15301 C 0.04414 -0.15625 0.0457 -0.15834 0.047 -0.16111 C 0.04961 -0.1669 0.05156 -0.17338 0.05455 -0.17824 C 0.05638 -0.18079 0.05807 -0.18357 0.05989 -0.18634 C 0.06146 -0.18935 0.06289 -0.19236 0.06458 -0.19514 C 0.06966 -0.20417 0.07669 -0.21297 0.08216 -0.22037 C 0.08359 -0.22269 0.08476 -0.2257 0.08659 -0.22732 L 0.0983 -0.2375 C 0.10039 -0.23912 0.1026 -0.24121 0.10481 -0.24236 L 0.11002 -0.24514 C 0.11172 -0.24653 0.11302 -0.24769 0.11471 -0.24838 C 0.11692 -0.24931 0.1194 -0.24954 0.12187 -0.25047 C 0.13398 -0.25509 0.12161 -0.25255 0.13294 -0.25417 C 0.14114 -0.25417 0.14961 -0.25417 0.15781 -0.25347 C 0.16067 -0.25301 0.16328 -0.25139 0.16627 -0.25047 C 0.16797 -0.24977 0.17005 -0.24977 0.172 -0.24931 C 0.18242 -0.24236 0.17317 -0.24908 0.18476 -0.2382 C 0.18737 -0.23611 0.19023 -0.23357 0.1931 -0.23148 C 0.19583 -0.22871 0.1983 -0.22593 0.20104 -0.22315 C 0.20299 -0.22176 0.20521 -0.2206 0.20703 -0.21806 C 0.20846 -0.21667 0.20976 -0.21412 0.21106 -0.21204 C 0.2125 -0.21042 0.21419 -0.20926 0.21575 -0.20741 C 0.21953 -0.20232 0.21992 -0.2007 0.2233 -0.19514 C 0.2375 -0.17292 0.21966 -0.20255 0.23164 -0.18125 C 0.23411 -0.17639 0.23711 -0.17176 0.23971 -0.16713 C 0.24088 -0.16505 0.24205 -0.16343 0.24323 -0.16111 C 0.25286 -0.13889 0.24049 -0.16667 0.25026 -0.14607 C 0.25143 -0.14352 0.25247 -0.14097 0.25377 -0.1382 C 0.25494 -0.13542 0.25651 -0.1331 0.25781 -0.13009 C 0.26002 -0.12454 0.26198 -0.11922 0.26419 -0.11412 C 0.26523 -0.11158 0.26588 -0.10903 0.26705 -0.10695 C 0.26849 -0.10463 0.26992 -0.10255 0.27109 -0.09977 C 0.27213 -0.09769 0.27265 -0.09537 0.27356 -0.09306 C 0.275 -0.08959 0.2763 -0.08611 0.27825 -0.08287 C 0.27903 -0.08148 0.28007 -0.08033 0.28073 -0.07894 C 0.28112 -0.07732 0.28151 -0.07547 0.28216 -0.07384 C 0.28268 -0.07246 0.28346 -0.0713 0.28411 -0.06991 C 0.28463 -0.06806 0.28502 -0.06597 0.2858 -0.06389 C 0.28737 -0.05949 0.28984 -0.05556 0.29101 -0.0507 C 0.29427 -0.03634 0.29101 -0.04861 0.29518 -0.03773 C 0.29713 -0.03264 0.29557 -0.03426 0.29739 -0.02778 C 0.29804 -0.0257 0.29909 -0.02384 0.29974 -0.02176 C 0.30052 -0.01945 0.30091 -0.0169 0.30169 -0.01459 C 0.30221 -0.01297 0.30299 -0.01134 0.30325 -0.00972 C 0.30416 -0.00602 0.30442 -0.00139 0.30573 0.00231 C 0.30846 0.01203 0.30755 0.00741 0.30885 0.01574 L 0.30885 0.01597 " pathEditMode="relative" rAng="0" ptsTypes="AAAAAAAAAAAAAAAAAAAAAAAAAAAAAAAAAAAAAAAAAAAAAAAAAAAAAAAA">
                                      <p:cBhvr>
                                        <p:cTn id="85" dur="5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43" y="-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877D99C-9A02-4CB4-9FA5-C3732F060791}"/>
</file>

<file path=customXml/itemProps2.xml><?xml version="1.0" encoding="utf-8"?>
<ds:datastoreItem xmlns:ds="http://schemas.openxmlformats.org/officeDocument/2006/customXml" ds:itemID="{DAD50619-A467-4F75-B2EE-DE6867EC5928}"/>
</file>

<file path=customXml/itemProps3.xml><?xml version="1.0" encoding="utf-8"?>
<ds:datastoreItem xmlns:ds="http://schemas.openxmlformats.org/officeDocument/2006/customXml" ds:itemID="{25DA5F33-B101-41D2-82B9-990EE340F300}"/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7</cp:revision>
  <dcterms:created xsi:type="dcterms:W3CDTF">2024-07-31T21:57:05Z</dcterms:created>
  <dcterms:modified xsi:type="dcterms:W3CDTF">2024-12-16T13:04:05Z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