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912" y="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48" b="13348"/>
          <a:stretch>
            <a:fillRect/>
          </a:stretch>
        </p:blipFill>
        <p:spPr bwMode="auto">
          <a:xfrm>
            <a:off x="0" y="0"/>
            <a:ext cx="12192000" cy="3643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866" y="4574890"/>
            <a:ext cx="2047160" cy="2047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9" b="5509"/>
          <a:stretch>
            <a:fillRect/>
          </a:stretch>
        </p:blipFill>
        <p:spPr bwMode="auto">
          <a:xfrm>
            <a:off x="8662359" y="2356888"/>
            <a:ext cx="2324522" cy="2068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09" b="12909"/>
          <a:stretch>
            <a:fillRect/>
          </a:stretch>
        </p:blipFill>
        <p:spPr bwMode="auto">
          <a:xfrm>
            <a:off x="2965992" y="2940526"/>
            <a:ext cx="2437353" cy="1808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55530" y="4819319"/>
            <a:ext cx="1694609" cy="1694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396" y="3154740"/>
            <a:ext cx="2616470" cy="261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8" name="Picture 2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7653" y="4275681"/>
            <a:ext cx="1752683" cy="175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2" name="Picture 2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506" y="1635791"/>
            <a:ext cx="1856397" cy="1856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3" name="Picture 2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7" r="7147"/>
          <a:stretch>
            <a:fillRect/>
          </a:stretch>
        </p:blipFill>
        <p:spPr bwMode="auto">
          <a:xfrm>
            <a:off x="5037974" y="5273133"/>
            <a:ext cx="1048312" cy="122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9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11" y="4234451"/>
            <a:ext cx="1278161" cy="1277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0" y="6649486"/>
            <a:ext cx="25665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800" b="1" i="0" u="none" strike="noStrike" kern="1200" cap="none" spc="0" normalizeH="0" baseline="0" noProof="0" dirty="0">
                <a:ln>
                  <a:noFill/>
                </a:ln>
                <a:solidFill>
                  <a:srgbClr val="9EA6D4"/>
                </a:soli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© Ірина </a:t>
            </a:r>
            <a:r>
              <a:rPr kumimoji="0" lang="uk-UA" sz="800" b="1" i="0" u="none" strike="noStrike" kern="1200" cap="none" spc="0" normalizeH="0" baseline="0" noProof="0" dirty="0" err="1">
                <a:ln>
                  <a:noFill/>
                </a:ln>
                <a:solidFill>
                  <a:srgbClr val="9EA6D4"/>
                </a:soli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Сапранкова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9EA6D4"/>
              </a:solidFill>
              <a:effectLst/>
              <a:uLnTx/>
              <a:uFillTx/>
              <a:latin typeface="Segoe Script" panose="030B0504020000000003" pitchFamily="66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4124" name="Picture 4123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5152" y="156332"/>
            <a:ext cx="2152650" cy="2905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Segoe Script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7</cp:revision>
  <dcterms:created xsi:type="dcterms:W3CDTF">2024-04-15T09:23:00Z</dcterms:created>
  <dcterms:modified xsi:type="dcterms:W3CDTF">2024-10-24T11:15:45Z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AD0F4FA5D0EE4E8FAB49512057244CB6_12</vt:lpwstr>
  </property>
  <property fmtid="{D5CDD505-2E9C-101B-9397-08002B2CF9AE}" pid="3" name="KSOProductBuildVer">
    <vt:lpwstr>1033-12.2.0.17119</vt:lpwstr>
  </property>
</Properties>
</file>